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0" r:id="rId5"/>
    <p:sldId id="291" r:id="rId6"/>
    <p:sldId id="292" r:id="rId7"/>
    <p:sldId id="300" r:id="rId8"/>
    <p:sldId id="262" r:id="rId9"/>
    <p:sldId id="301" r:id="rId10"/>
    <p:sldId id="263" r:id="rId11"/>
    <p:sldId id="260" r:id="rId12"/>
    <p:sldId id="264" r:id="rId13"/>
    <p:sldId id="261" r:id="rId14"/>
    <p:sldId id="265" r:id="rId15"/>
    <p:sldId id="258" r:id="rId16"/>
    <p:sldId id="293" r:id="rId17"/>
    <p:sldId id="259" r:id="rId18"/>
    <p:sldId id="294" r:id="rId19"/>
    <p:sldId id="283" r:id="rId20"/>
    <p:sldId id="284" r:id="rId21"/>
    <p:sldId id="286" r:id="rId22"/>
    <p:sldId id="287" r:id="rId23"/>
    <p:sldId id="279" r:id="rId24"/>
    <p:sldId id="295" r:id="rId25"/>
    <p:sldId id="296" r:id="rId26"/>
    <p:sldId id="297" r:id="rId27"/>
    <p:sldId id="298" r:id="rId28"/>
    <p:sldId id="299" r:id="rId29"/>
    <p:sldId id="289" r:id="rId30"/>
    <p:sldId id="288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09484-ACCA-4973-8682-9B8492990EA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B28D6CB-BF38-46EE-A20C-427F2EBAD6FA}">
      <dgm:prSet/>
      <dgm:spPr/>
      <dgm:t>
        <a:bodyPr/>
        <a:lstStyle/>
        <a:p>
          <a:pPr>
            <a:defRPr cap="all"/>
          </a:pPr>
          <a:r>
            <a:rPr lang="pl-PL"/>
            <a:t>Dla kogo był to trudny powrót?</a:t>
          </a:r>
          <a:endParaRPr lang="en-US"/>
        </a:p>
      </dgm:t>
    </dgm:pt>
    <dgm:pt modelId="{BC672769-550C-4B5E-A14A-0F7E4B4CE083}" type="parTrans" cxnId="{6C467B6D-7F73-4BF9-85ED-2D57447A1330}">
      <dgm:prSet/>
      <dgm:spPr/>
      <dgm:t>
        <a:bodyPr/>
        <a:lstStyle/>
        <a:p>
          <a:endParaRPr lang="en-US"/>
        </a:p>
      </dgm:t>
    </dgm:pt>
    <dgm:pt modelId="{6E33BCAB-C009-481B-B05B-BA87AB489A59}" type="sibTrans" cxnId="{6C467B6D-7F73-4BF9-85ED-2D57447A1330}">
      <dgm:prSet/>
      <dgm:spPr/>
      <dgm:t>
        <a:bodyPr/>
        <a:lstStyle/>
        <a:p>
          <a:endParaRPr lang="en-US"/>
        </a:p>
      </dgm:t>
    </dgm:pt>
    <dgm:pt modelId="{6B3F60BB-D62D-4822-991F-B8C1D2E6E56E}">
      <dgm:prSet/>
      <dgm:spPr/>
      <dgm:t>
        <a:bodyPr/>
        <a:lstStyle/>
        <a:p>
          <a:pPr>
            <a:defRPr cap="all"/>
          </a:pPr>
          <a:r>
            <a:rPr lang="pl-PL"/>
            <a:t>Co straciły , a co zyskały dzieci?</a:t>
          </a:r>
          <a:endParaRPr lang="en-US"/>
        </a:p>
      </dgm:t>
    </dgm:pt>
    <dgm:pt modelId="{45D7B09C-B410-4F91-B094-1867B655D176}" type="parTrans" cxnId="{40E2DB53-54CC-495B-97D6-FD29B612ECF5}">
      <dgm:prSet/>
      <dgm:spPr/>
      <dgm:t>
        <a:bodyPr/>
        <a:lstStyle/>
        <a:p>
          <a:endParaRPr lang="en-US"/>
        </a:p>
      </dgm:t>
    </dgm:pt>
    <dgm:pt modelId="{F1EF6E17-ACB8-4F42-9C44-2001DA8C5F36}" type="sibTrans" cxnId="{40E2DB53-54CC-495B-97D6-FD29B612ECF5}">
      <dgm:prSet/>
      <dgm:spPr/>
      <dgm:t>
        <a:bodyPr/>
        <a:lstStyle/>
        <a:p>
          <a:endParaRPr lang="en-US"/>
        </a:p>
      </dgm:t>
    </dgm:pt>
    <dgm:pt modelId="{E7009FBA-8C6B-44D5-A944-C816AB9CC5D5}" type="pres">
      <dgm:prSet presAssocID="{D5C09484-ACCA-4973-8682-9B8492990EA4}" presName="root" presStyleCnt="0">
        <dgm:presLayoutVars>
          <dgm:dir/>
          <dgm:resizeHandles val="exact"/>
        </dgm:presLayoutVars>
      </dgm:prSet>
      <dgm:spPr/>
    </dgm:pt>
    <dgm:pt modelId="{2D16B981-6DD0-4EB3-B63D-9EE543A474CC}" type="pres">
      <dgm:prSet presAssocID="{BB28D6CB-BF38-46EE-A20C-427F2EBAD6FA}" presName="compNode" presStyleCnt="0"/>
      <dgm:spPr/>
    </dgm:pt>
    <dgm:pt modelId="{DC23A629-EB4A-4F81-B049-0207BA6EBDB1}" type="pres">
      <dgm:prSet presAssocID="{BB28D6CB-BF38-46EE-A20C-427F2EBAD6FA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9C05B90A-0F66-43B1-9118-13686D877939}" type="pres">
      <dgm:prSet presAssocID="{BB28D6CB-BF38-46EE-A20C-427F2EBAD6F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Solid Fill"/>
        </a:ext>
      </dgm:extLst>
    </dgm:pt>
    <dgm:pt modelId="{4C0D6B55-AF62-4277-B0EF-FF2118E5E3DF}" type="pres">
      <dgm:prSet presAssocID="{BB28D6CB-BF38-46EE-A20C-427F2EBAD6FA}" presName="spaceRect" presStyleCnt="0"/>
      <dgm:spPr/>
    </dgm:pt>
    <dgm:pt modelId="{5FCBC8BA-A0FD-4554-9F9C-275D7D11870E}" type="pres">
      <dgm:prSet presAssocID="{BB28D6CB-BF38-46EE-A20C-427F2EBAD6FA}" presName="textRect" presStyleLbl="revTx" presStyleIdx="0" presStyleCnt="2">
        <dgm:presLayoutVars>
          <dgm:chMax val="1"/>
          <dgm:chPref val="1"/>
        </dgm:presLayoutVars>
      </dgm:prSet>
      <dgm:spPr/>
    </dgm:pt>
    <dgm:pt modelId="{A7236ED8-E2CC-4315-855D-0FA1E6466642}" type="pres">
      <dgm:prSet presAssocID="{6E33BCAB-C009-481B-B05B-BA87AB489A59}" presName="sibTrans" presStyleCnt="0"/>
      <dgm:spPr/>
    </dgm:pt>
    <dgm:pt modelId="{471EC21C-6800-49AE-B365-CCCB001648D9}" type="pres">
      <dgm:prSet presAssocID="{6B3F60BB-D62D-4822-991F-B8C1D2E6E56E}" presName="compNode" presStyleCnt="0"/>
      <dgm:spPr/>
    </dgm:pt>
    <dgm:pt modelId="{290B2602-64E1-4649-85BD-C6502DF592CF}" type="pres">
      <dgm:prSet presAssocID="{6B3F60BB-D62D-4822-991F-B8C1D2E6E56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0D36FEA-99EC-43D1-B840-219F028F1BA9}" type="pres">
      <dgm:prSet presAssocID="{6B3F60BB-D62D-4822-991F-B8C1D2E6E56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E5F4DD4C-F0FD-421E-A9B3-AAAA3D554C53}" type="pres">
      <dgm:prSet presAssocID="{6B3F60BB-D62D-4822-991F-B8C1D2E6E56E}" presName="spaceRect" presStyleCnt="0"/>
      <dgm:spPr/>
    </dgm:pt>
    <dgm:pt modelId="{E9498F71-90EB-4CE7-91A1-9EAC34D15954}" type="pres">
      <dgm:prSet presAssocID="{6B3F60BB-D62D-4822-991F-B8C1D2E6E56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C467B6D-7F73-4BF9-85ED-2D57447A1330}" srcId="{D5C09484-ACCA-4973-8682-9B8492990EA4}" destId="{BB28D6CB-BF38-46EE-A20C-427F2EBAD6FA}" srcOrd="0" destOrd="0" parTransId="{BC672769-550C-4B5E-A14A-0F7E4B4CE083}" sibTransId="{6E33BCAB-C009-481B-B05B-BA87AB489A59}"/>
    <dgm:cxn modelId="{30BF556E-4460-447C-BA26-9C2E1C1A12D6}" type="presOf" srcId="{D5C09484-ACCA-4973-8682-9B8492990EA4}" destId="{E7009FBA-8C6B-44D5-A944-C816AB9CC5D5}" srcOrd="0" destOrd="0" presId="urn:microsoft.com/office/officeart/2018/5/layout/IconLeafLabelList"/>
    <dgm:cxn modelId="{40E2DB53-54CC-495B-97D6-FD29B612ECF5}" srcId="{D5C09484-ACCA-4973-8682-9B8492990EA4}" destId="{6B3F60BB-D62D-4822-991F-B8C1D2E6E56E}" srcOrd="1" destOrd="0" parTransId="{45D7B09C-B410-4F91-B094-1867B655D176}" sibTransId="{F1EF6E17-ACB8-4F42-9C44-2001DA8C5F36}"/>
    <dgm:cxn modelId="{9DF4ACB6-9890-480B-87EE-0ABC9C86606B}" type="presOf" srcId="{BB28D6CB-BF38-46EE-A20C-427F2EBAD6FA}" destId="{5FCBC8BA-A0FD-4554-9F9C-275D7D11870E}" srcOrd="0" destOrd="0" presId="urn:microsoft.com/office/officeart/2018/5/layout/IconLeafLabelList"/>
    <dgm:cxn modelId="{84CB61D1-07BA-4B7F-A385-F7327588F7D6}" type="presOf" srcId="{6B3F60BB-D62D-4822-991F-B8C1D2E6E56E}" destId="{E9498F71-90EB-4CE7-91A1-9EAC34D15954}" srcOrd="0" destOrd="0" presId="urn:microsoft.com/office/officeart/2018/5/layout/IconLeafLabelList"/>
    <dgm:cxn modelId="{565DCC7C-128D-46A9-89DA-B9047308AB6B}" type="presParOf" srcId="{E7009FBA-8C6B-44D5-A944-C816AB9CC5D5}" destId="{2D16B981-6DD0-4EB3-B63D-9EE543A474CC}" srcOrd="0" destOrd="0" presId="urn:microsoft.com/office/officeart/2018/5/layout/IconLeafLabelList"/>
    <dgm:cxn modelId="{DD7AB03A-E461-412F-BF97-27F06DB760BC}" type="presParOf" srcId="{2D16B981-6DD0-4EB3-B63D-9EE543A474CC}" destId="{DC23A629-EB4A-4F81-B049-0207BA6EBDB1}" srcOrd="0" destOrd="0" presId="urn:microsoft.com/office/officeart/2018/5/layout/IconLeafLabelList"/>
    <dgm:cxn modelId="{E06721E8-14D2-4BDD-BE0D-3B8FE929216E}" type="presParOf" srcId="{2D16B981-6DD0-4EB3-B63D-9EE543A474CC}" destId="{9C05B90A-0F66-43B1-9118-13686D877939}" srcOrd="1" destOrd="0" presId="urn:microsoft.com/office/officeart/2018/5/layout/IconLeafLabelList"/>
    <dgm:cxn modelId="{CBFEB043-86DD-45C4-A69F-8112F8231F25}" type="presParOf" srcId="{2D16B981-6DD0-4EB3-B63D-9EE543A474CC}" destId="{4C0D6B55-AF62-4277-B0EF-FF2118E5E3DF}" srcOrd="2" destOrd="0" presId="urn:microsoft.com/office/officeart/2018/5/layout/IconLeafLabelList"/>
    <dgm:cxn modelId="{F9948B8C-DEB7-4C9F-ACAB-9F7E548D194D}" type="presParOf" srcId="{2D16B981-6DD0-4EB3-B63D-9EE543A474CC}" destId="{5FCBC8BA-A0FD-4554-9F9C-275D7D11870E}" srcOrd="3" destOrd="0" presId="urn:microsoft.com/office/officeart/2018/5/layout/IconLeafLabelList"/>
    <dgm:cxn modelId="{1F5C902C-6A85-4780-979C-C1E6B8396E5A}" type="presParOf" srcId="{E7009FBA-8C6B-44D5-A944-C816AB9CC5D5}" destId="{A7236ED8-E2CC-4315-855D-0FA1E6466642}" srcOrd="1" destOrd="0" presId="urn:microsoft.com/office/officeart/2018/5/layout/IconLeafLabelList"/>
    <dgm:cxn modelId="{C6559D18-7C7F-45A0-B2D2-7AD8084359D1}" type="presParOf" srcId="{E7009FBA-8C6B-44D5-A944-C816AB9CC5D5}" destId="{471EC21C-6800-49AE-B365-CCCB001648D9}" srcOrd="2" destOrd="0" presId="urn:microsoft.com/office/officeart/2018/5/layout/IconLeafLabelList"/>
    <dgm:cxn modelId="{CFBA5622-13BD-4AD0-9342-E0D7A5AAB38C}" type="presParOf" srcId="{471EC21C-6800-49AE-B365-CCCB001648D9}" destId="{290B2602-64E1-4649-85BD-C6502DF592CF}" srcOrd="0" destOrd="0" presId="urn:microsoft.com/office/officeart/2018/5/layout/IconLeafLabelList"/>
    <dgm:cxn modelId="{2BEB2226-A697-4109-83F8-27C455D2DC89}" type="presParOf" srcId="{471EC21C-6800-49AE-B365-CCCB001648D9}" destId="{40D36FEA-99EC-43D1-B840-219F028F1BA9}" srcOrd="1" destOrd="0" presId="urn:microsoft.com/office/officeart/2018/5/layout/IconLeafLabelList"/>
    <dgm:cxn modelId="{2373D2BB-483B-4B70-AFC4-183B2C731B75}" type="presParOf" srcId="{471EC21C-6800-49AE-B365-CCCB001648D9}" destId="{E5F4DD4C-F0FD-421E-A9B3-AAAA3D554C53}" srcOrd="2" destOrd="0" presId="urn:microsoft.com/office/officeart/2018/5/layout/IconLeafLabelList"/>
    <dgm:cxn modelId="{CACC273B-059F-4FD0-9334-AFB72B0DC47D}" type="presParOf" srcId="{471EC21C-6800-49AE-B365-CCCB001648D9}" destId="{E9498F71-90EB-4CE7-91A1-9EAC34D1595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858C6-AE29-48E3-815B-289414F9AA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98081E-E932-45AE-877F-F7F4D49B6819}">
      <dgm:prSet/>
      <dgm:spPr/>
      <dgm:t>
        <a:bodyPr/>
        <a:lstStyle/>
        <a:p>
          <a:r>
            <a:rPr lang="pl-PL"/>
            <a:t>Przyczyną powstawania agresji może być także styl wychowania, stosowanie kar fizycznych i przemocy w rodzinie. W takiej sytuacji dzieci uczą się przez modelowanie zachowań agresywnych.</a:t>
          </a:r>
          <a:endParaRPr lang="en-US"/>
        </a:p>
      </dgm:t>
    </dgm:pt>
    <dgm:pt modelId="{6184B2A6-05ED-4B9C-943D-AED25FC209D6}" type="parTrans" cxnId="{333C0485-DB40-405A-8673-379424DDB2FC}">
      <dgm:prSet/>
      <dgm:spPr/>
      <dgm:t>
        <a:bodyPr/>
        <a:lstStyle/>
        <a:p>
          <a:endParaRPr lang="en-US"/>
        </a:p>
      </dgm:t>
    </dgm:pt>
    <dgm:pt modelId="{B35EE936-3EEF-48F5-8AEF-BB486C97CAF0}" type="sibTrans" cxnId="{333C0485-DB40-405A-8673-379424DDB2FC}">
      <dgm:prSet/>
      <dgm:spPr/>
      <dgm:t>
        <a:bodyPr/>
        <a:lstStyle/>
        <a:p>
          <a:endParaRPr lang="en-US"/>
        </a:p>
      </dgm:t>
    </dgm:pt>
    <dgm:pt modelId="{7BD337A6-6C53-4002-8D87-F001167325A7}">
      <dgm:prSet/>
      <dgm:spPr/>
      <dgm:t>
        <a:bodyPr/>
        <a:lstStyle/>
        <a:p>
          <a:r>
            <a:rPr lang="pl-PL"/>
            <a:t>Inne niewłaściwe postawy rodzicielskie, które mają wpływ na powstanie frustracji, to odrzucenie dziecka, nadmierne ochranianie lub stawianie zbyt wysokich wymagań. Podobne postawy nauczycieli mogą również wywoływać zachowania agresywne u dzieci.</a:t>
          </a:r>
          <a:endParaRPr lang="en-US"/>
        </a:p>
      </dgm:t>
    </dgm:pt>
    <dgm:pt modelId="{9A48DBD1-55E3-4618-8AB3-3049B017C158}" type="parTrans" cxnId="{6BDB5AC5-9D2A-45DD-BBB8-01D39C044B06}">
      <dgm:prSet/>
      <dgm:spPr/>
      <dgm:t>
        <a:bodyPr/>
        <a:lstStyle/>
        <a:p>
          <a:endParaRPr lang="en-US"/>
        </a:p>
      </dgm:t>
    </dgm:pt>
    <dgm:pt modelId="{EAB5D662-3A00-482B-9FE9-7A3E1A45B674}" type="sibTrans" cxnId="{6BDB5AC5-9D2A-45DD-BBB8-01D39C044B06}">
      <dgm:prSet/>
      <dgm:spPr/>
      <dgm:t>
        <a:bodyPr/>
        <a:lstStyle/>
        <a:p>
          <a:endParaRPr lang="en-US"/>
        </a:p>
      </dgm:t>
    </dgm:pt>
    <dgm:pt modelId="{D57BD5BF-3116-4AD1-986B-7200D9F62090}">
      <dgm:prSet/>
      <dgm:spPr/>
      <dgm:t>
        <a:bodyPr/>
        <a:lstStyle/>
        <a:p>
          <a:r>
            <a:rPr lang="pl-PL"/>
            <a:t>Często zdarza się też, że dzieci chcą po prostu zwrócić na siebie uwagę dorosłych. Zdarza się, że testują, czy przekroczona granica mieści się w społecznie akceptowanych zasadach i normach.</a:t>
          </a:r>
          <a:endParaRPr lang="en-US"/>
        </a:p>
      </dgm:t>
    </dgm:pt>
    <dgm:pt modelId="{C7AD07EC-DAE0-40D0-9DAD-0D85E72F0B9F}" type="parTrans" cxnId="{BD0E5B87-C045-4293-9FB0-DE883697F30E}">
      <dgm:prSet/>
      <dgm:spPr/>
      <dgm:t>
        <a:bodyPr/>
        <a:lstStyle/>
        <a:p>
          <a:endParaRPr lang="en-US"/>
        </a:p>
      </dgm:t>
    </dgm:pt>
    <dgm:pt modelId="{7667B158-BBAD-4E65-9C0A-84EC9BAC4536}" type="sibTrans" cxnId="{BD0E5B87-C045-4293-9FB0-DE883697F30E}">
      <dgm:prSet/>
      <dgm:spPr/>
      <dgm:t>
        <a:bodyPr/>
        <a:lstStyle/>
        <a:p>
          <a:endParaRPr lang="en-US"/>
        </a:p>
      </dgm:t>
    </dgm:pt>
    <dgm:pt modelId="{B72FAB5E-CF6E-425A-BA46-5F076CB3ED53}" type="pres">
      <dgm:prSet presAssocID="{B41858C6-AE29-48E3-815B-289414F9AA17}" presName="vert0" presStyleCnt="0">
        <dgm:presLayoutVars>
          <dgm:dir/>
          <dgm:animOne val="branch"/>
          <dgm:animLvl val="lvl"/>
        </dgm:presLayoutVars>
      </dgm:prSet>
      <dgm:spPr/>
    </dgm:pt>
    <dgm:pt modelId="{CAF93657-0ACA-419F-8345-2D331F39E7F7}" type="pres">
      <dgm:prSet presAssocID="{E198081E-E932-45AE-877F-F7F4D49B6819}" presName="thickLine" presStyleLbl="alignNode1" presStyleIdx="0" presStyleCnt="3"/>
      <dgm:spPr/>
    </dgm:pt>
    <dgm:pt modelId="{F13907DC-FA09-4B9B-B4C1-DA811BD47BF8}" type="pres">
      <dgm:prSet presAssocID="{E198081E-E932-45AE-877F-F7F4D49B6819}" presName="horz1" presStyleCnt="0"/>
      <dgm:spPr/>
    </dgm:pt>
    <dgm:pt modelId="{133CC507-A340-490C-8BBE-A258E4DA8F83}" type="pres">
      <dgm:prSet presAssocID="{E198081E-E932-45AE-877F-F7F4D49B6819}" presName="tx1" presStyleLbl="revTx" presStyleIdx="0" presStyleCnt="3"/>
      <dgm:spPr/>
    </dgm:pt>
    <dgm:pt modelId="{F401A723-4BF0-4106-83B5-082578A9AB8D}" type="pres">
      <dgm:prSet presAssocID="{E198081E-E932-45AE-877F-F7F4D49B6819}" presName="vert1" presStyleCnt="0"/>
      <dgm:spPr/>
    </dgm:pt>
    <dgm:pt modelId="{70D288C7-43BD-475F-ABC7-9987FC9DE549}" type="pres">
      <dgm:prSet presAssocID="{7BD337A6-6C53-4002-8D87-F001167325A7}" presName="thickLine" presStyleLbl="alignNode1" presStyleIdx="1" presStyleCnt="3"/>
      <dgm:spPr/>
    </dgm:pt>
    <dgm:pt modelId="{9B5B5292-FDEA-407C-8F91-7801CD369A4D}" type="pres">
      <dgm:prSet presAssocID="{7BD337A6-6C53-4002-8D87-F001167325A7}" presName="horz1" presStyleCnt="0"/>
      <dgm:spPr/>
    </dgm:pt>
    <dgm:pt modelId="{579D856C-1A0F-4141-93D5-AE23102B148C}" type="pres">
      <dgm:prSet presAssocID="{7BD337A6-6C53-4002-8D87-F001167325A7}" presName="tx1" presStyleLbl="revTx" presStyleIdx="1" presStyleCnt="3"/>
      <dgm:spPr/>
    </dgm:pt>
    <dgm:pt modelId="{58F3B65A-A139-4258-87E1-A6125C8AABFB}" type="pres">
      <dgm:prSet presAssocID="{7BD337A6-6C53-4002-8D87-F001167325A7}" presName="vert1" presStyleCnt="0"/>
      <dgm:spPr/>
    </dgm:pt>
    <dgm:pt modelId="{45DAD0AF-6046-4DFC-B9BF-2FF71757A1C0}" type="pres">
      <dgm:prSet presAssocID="{D57BD5BF-3116-4AD1-986B-7200D9F62090}" presName="thickLine" presStyleLbl="alignNode1" presStyleIdx="2" presStyleCnt="3"/>
      <dgm:spPr/>
    </dgm:pt>
    <dgm:pt modelId="{38C5C33C-5451-4ABB-B442-D9F8566B1D97}" type="pres">
      <dgm:prSet presAssocID="{D57BD5BF-3116-4AD1-986B-7200D9F62090}" presName="horz1" presStyleCnt="0"/>
      <dgm:spPr/>
    </dgm:pt>
    <dgm:pt modelId="{855E7B71-D0D3-4BDF-B498-031B869580B6}" type="pres">
      <dgm:prSet presAssocID="{D57BD5BF-3116-4AD1-986B-7200D9F62090}" presName="tx1" presStyleLbl="revTx" presStyleIdx="2" presStyleCnt="3"/>
      <dgm:spPr/>
    </dgm:pt>
    <dgm:pt modelId="{AC64D380-E664-423D-96C5-B88FFE9935FC}" type="pres">
      <dgm:prSet presAssocID="{D57BD5BF-3116-4AD1-986B-7200D9F62090}" presName="vert1" presStyleCnt="0"/>
      <dgm:spPr/>
    </dgm:pt>
  </dgm:ptLst>
  <dgm:cxnLst>
    <dgm:cxn modelId="{2510ED6F-F436-433B-8DC3-D302D31F9872}" type="presOf" srcId="{7BD337A6-6C53-4002-8D87-F001167325A7}" destId="{579D856C-1A0F-4141-93D5-AE23102B148C}" srcOrd="0" destOrd="0" presId="urn:microsoft.com/office/officeart/2008/layout/LinedList"/>
    <dgm:cxn modelId="{CB9BA37A-96EB-4628-AEC9-1790A6AA743D}" type="presOf" srcId="{B41858C6-AE29-48E3-815B-289414F9AA17}" destId="{B72FAB5E-CF6E-425A-BA46-5F076CB3ED53}" srcOrd="0" destOrd="0" presId="urn:microsoft.com/office/officeart/2008/layout/LinedList"/>
    <dgm:cxn modelId="{333C0485-DB40-405A-8673-379424DDB2FC}" srcId="{B41858C6-AE29-48E3-815B-289414F9AA17}" destId="{E198081E-E932-45AE-877F-F7F4D49B6819}" srcOrd="0" destOrd="0" parTransId="{6184B2A6-05ED-4B9C-943D-AED25FC209D6}" sibTransId="{B35EE936-3EEF-48F5-8AEF-BB486C97CAF0}"/>
    <dgm:cxn modelId="{BD0E5B87-C045-4293-9FB0-DE883697F30E}" srcId="{B41858C6-AE29-48E3-815B-289414F9AA17}" destId="{D57BD5BF-3116-4AD1-986B-7200D9F62090}" srcOrd="2" destOrd="0" parTransId="{C7AD07EC-DAE0-40D0-9DAD-0D85E72F0B9F}" sibTransId="{7667B158-BBAD-4E65-9C0A-84EC9BAC4536}"/>
    <dgm:cxn modelId="{6C3D029A-F5B9-44BF-90FB-BB946A86B9B4}" type="presOf" srcId="{D57BD5BF-3116-4AD1-986B-7200D9F62090}" destId="{855E7B71-D0D3-4BDF-B498-031B869580B6}" srcOrd="0" destOrd="0" presId="urn:microsoft.com/office/officeart/2008/layout/LinedList"/>
    <dgm:cxn modelId="{7B276CB5-4F6A-431F-8DCB-15C9DC8B1141}" type="presOf" srcId="{E198081E-E932-45AE-877F-F7F4D49B6819}" destId="{133CC507-A340-490C-8BBE-A258E4DA8F83}" srcOrd="0" destOrd="0" presId="urn:microsoft.com/office/officeart/2008/layout/LinedList"/>
    <dgm:cxn modelId="{6BDB5AC5-9D2A-45DD-BBB8-01D39C044B06}" srcId="{B41858C6-AE29-48E3-815B-289414F9AA17}" destId="{7BD337A6-6C53-4002-8D87-F001167325A7}" srcOrd="1" destOrd="0" parTransId="{9A48DBD1-55E3-4618-8AB3-3049B017C158}" sibTransId="{EAB5D662-3A00-482B-9FE9-7A3E1A45B674}"/>
    <dgm:cxn modelId="{BB1906D3-03E6-4AA8-B934-7EC85CAA61E9}" type="presParOf" srcId="{B72FAB5E-CF6E-425A-BA46-5F076CB3ED53}" destId="{CAF93657-0ACA-419F-8345-2D331F39E7F7}" srcOrd="0" destOrd="0" presId="urn:microsoft.com/office/officeart/2008/layout/LinedList"/>
    <dgm:cxn modelId="{EB86820B-54FB-4F45-B305-FD085949BAD7}" type="presParOf" srcId="{B72FAB5E-CF6E-425A-BA46-5F076CB3ED53}" destId="{F13907DC-FA09-4B9B-B4C1-DA811BD47BF8}" srcOrd="1" destOrd="0" presId="urn:microsoft.com/office/officeart/2008/layout/LinedList"/>
    <dgm:cxn modelId="{7E066408-FD42-4517-9277-4867FA2FEBA5}" type="presParOf" srcId="{F13907DC-FA09-4B9B-B4C1-DA811BD47BF8}" destId="{133CC507-A340-490C-8BBE-A258E4DA8F83}" srcOrd="0" destOrd="0" presId="urn:microsoft.com/office/officeart/2008/layout/LinedList"/>
    <dgm:cxn modelId="{1CA27AE5-E967-4282-9D08-215BC44F4B6A}" type="presParOf" srcId="{F13907DC-FA09-4B9B-B4C1-DA811BD47BF8}" destId="{F401A723-4BF0-4106-83B5-082578A9AB8D}" srcOrd="1" destOrd="0" presId="urn:microsoft.com/office/officeart/2008/layout/LinedList"/>
    <dgm:cxn modelId="{8057A653-B64F-48B6-8098-13390E0C8287}" type="presParOf" srcId="{B72FAB5E-CF6E-425A-BA46-5F076CB3ED53}" destId="{70D288C7-43BD-475F-ABC7-9987FC9DE549}" srcOrd="2" destOrd="0" presId="urn:microsoft.com/office/officeart/2008/layout/LinedList"/>
    <dgm:cxn modelId="{75922607-6487-43A1-AF3B-01ED13D3A940}" type="presParOf" srcId="{B72FAB5E-CF6E-425A-BA46-5F076CB3ED53}" destId="{9B5B5292-FDEA-407C-8F91-7801CD369A4D}" srcOrd="3" destOrd="0" presId="urn:microsoft.com/office/officeart/2008/layout/LinedList"/>
    <dgm:cxn modelId="{9939EE19-B93D-42B9-AE0C-C9552FC3C61B}" type="presParOf" srcId="{9B5B5292-FDEA-407C-8F91-7801CD369A4D}" destId="{579D856C-1A0F-4141-93D5-AE23102B148C}" srcOrd="0" destOrd="0" presId="urn:microsoft.com/office/officeart/2008/layout/LinedList"/>
    <dgm:cxn modelId="{A07C35E5-3C92-49B4-A985-B3B8F796B44A}" type="presParOf" srcId="{9B5B5292-FDEA-407C-8F91-7801CD369A4D}" destId="{58F3B65A-A139-4258-87E1-A6125C8AABFB}" srcOrd="1" destOrd="0" presId="urn:microsoft.com/office/officeart/2008/layout/LinedList"/>
    <dgm:cxn modelId="{290B2CEF-1A0A-40A0-922F-A64EF46A4225}" type="presParOf" srcId="{B72FAB5E-CF6E-425A-BA46-5F076CB3ED53}" destId="{45DAD0AF-6046-4DFC-B9BF-2FF71757A1C0}" srcOrd="4" destOrd="0" presId="urn:microsoft.com/office/officeart/2008/layout/LinedList"/>
    <dgm:cxn modelId="{964327B3-DF79-457F-A4FE-BF5A892AE0B9}" type="presParOf" srcId="{B72FAB5E-CF6E-425A-BA46-5F076CB3ED53}" destId="{38C5C33C-5451-4ABB-B442-D9F8566B1D97}" srcOrd="5" destOrd="0" presId="urn:microsoft.com/office/officeart/2008/layout/LinedList"/>
    <dgm:cxn modelId="{CF0DE017-3C8B-4CA2-A65F-F255E823EDC5}" type="presParOf" srcId="{38C5C33C-5451-4ABB-B442-D9F8566B1D97}" destId="{855E7B71-D0D3-4BDF-B498-031B869580B6}" srcOrd="0" destOrd="0" presId="urn:microsoft.com/office/officeart/2008/layout/LinedList"/>
    <dgm:cxn modelId="{0809D9D0-8FC9-4533-9D62-36F8EF3BA285}" type="presParOf" srcId="{38C5C33C-5451-4ABB-B442-D9F8566B1D97}" destId="{AC64D380-E664-423D-96C5-B88FFE9935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AB065C-DF5F-44FF-A4B0-B0374FD4F74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FEFE37-9516-485A-BCC4-EC67B6DC504E}">
      <dgm:prSet/>
      <dgm:spPr/>
      <dgm:t>
        <a:bodyPr/>
        <a:lstStyle/>
        <a:p>
          <a:r>
            <a:rPr lang="pl-PL"/>
            <a:t>niezaspokojona potrzebą miłości, brakiem poczucia bezpieczeństwa wynikającym z braku ciepła rodzinnego. Każde dziecko potrzebuje kontaktu z rodzicami. Jeżeli ma go za mało, przestaje czuć się kochane i chronione. Aby uniknąć przeżywania smutku i żalu, staje się agresywne i złe na cały świat.</a:t>
          </a:r>
          <a:endParaRPr lang="en-US"/>
        </a:p>
      </dgm:t>
    </dgm:pt>
    <dgm:pt modelId="{CDA39D6A-DB86-40A5-9042-85D86920DF91}" type="parTrans" cxnId="{868010A7-2052-4F76-B074-61CD21D634D9}">
      <dgm:prSet/>
      <dgm:spPr/>
      <dgm:t>
        <a:bodyPr/>
        <a:lstStyle/>
        <a:p>
          <a:endParaRPr lang="en-US"/>
        </a:p>
      </dgm:t>
    </dgm:pt>
    <dgm:pt modelId="{E777CE02-D3A2-4281-97AD-96DD88313F32}" type="sibTrans" cxnId="{868010A7-2052-4F76-B074-61CD21D634D9}">
      <dgm:prSet/>
      <dgm:spPr/>
      <dgm:t>
        <a:bodyPr/>
        <a:lstStyle/>
        <a:p>
          <a:endParaRPr lang="en-US"/>
        </a:p>
      </dgm:t>
    </dgm:pt>
    <dgm:pt modelId="{42B458CE-14D0-4604-80C3-3BD0BB60D512}">
      <dgm:prSet/>
      <dgm:spPr/>
      <dgm:t>
        <a:bodyPr/>
        <a:lstStyle/>
        <a:p>
          <a:r>
            <a:rPr lang="pl-PL"/>
            <a:t>brak jasnych zasad panujących w domu i niekonsekwentne stosowanie metod wychowawczych- dziecko nie wie, co się od niego oczekuje, co mu wolno, a czego nie.</a:t>
          </a:r>
          <a:endParaRPr lang="en-US"/>
        </a:p>
      </dgm:t>
    </dgm:pt>
    <dgm:pt modelId="{CE9EEDB9-9E55-41A3-8B80-D6C3BDBC565A}" type="parTrans" cxnId="{1DA78354-7C76-4386-ABDC-C9588474E036}">
      <dgm:prSet/>
      <dgm:spPr/>
      <dgm:t>
        <a:bodyPr/>
        <a:lstStyle/>
        <a:p>
          <a:endParaRPr lang="en-US"/>
        </a:p>
      </dgm:t>
    </dgm:pt>
    <dgm:pt modelId="{ED3EB2CA-5AFD-48A7-882E-0B9B4A75414C}" type="sibTrans" cxnId="{1DA78354-7C76-4386-ABDC-C9588474E036}">
      <dgm:prSet/>
      <dgm:spPr/>
      <dgm:t>
        <a:bodyPr/>
        <a:lstStyle/>
        <a:p>
          <a:endParaRPr lang="en-US"/>
        </a:p>
      </dgm:t>
    </dgm:pt>
    <dgm:pt modelId="{52834133-BD8D-43F5-BC68-A5C291CDCF43}">
      <dgm:prSet/>
      <dgm:spPr/>
      <dgm:t>
        <a:bodyPr/>
        <a:lstStyle/>
        <a:p>
          <a:r>
            <a:rPr lang="pl-PL"/>
            <a:t>stawianie przed dzieckiem zbyt dużych wymagań- przymus dążenia do doskonałości powoduje, że dziecko stale czuje się niedoskonałe, nie potrafi cieszyć się z tego co robi, bo zawsze widzi jakieś braki, żyje z poczuciem klęski.</a:t>
          </a:r>
          <a:endParaRPr lang="en-US"/>
        </a:p>
      </dgm:t>
    </dgm:pt>
    <dgm:pt modelId="{B0F6B273-8BBE-41D8-936C-77116BE79EF7}" type="parTrans" cxnId="{CA71C0B0-DD2C-46BB-911C-6A637044F8BE}">
      <dgm:prSet/>
      <dgm:spPr/>
      <dgm:t>
        <a:bodyPr/>
        <a:lstStyle/>
        <a:p>
          <a:endParaRPr lang="en-US"/>
        </a:p>
      </dgm:t>
    </dgm:pt>
    <dgm:pt modelId="{45FBF30E-8319-4FA8-9DB5-19D6849FBE99}" type="sibTrans" cxnId="{CA71C0B0-DD2C-46BB-911C-6A637044F8BE}">
      <dgm:prSet/>
      <dgm:spPr/>
      <dgm:t>
        <a:bodyPr/>
        <a:lstStyle/>
        <a:p>
          <a:endParaRPr lang="en-US"/>
        </a:p>
      </dgm:t>
    </dgm:pt>
    <dgm:pt modelId="{BC288530-7383-4E2D-854D-4067FCEE6362}">
      <dgm:prSet/>
      <dgm:spPr/>
      <dgm:t>
        <a:bodyPr/>
        <a:lstStyle/>
        <a:p>
          <a:r>
            <a:rPr lang="pl-PL"/>
            <a:t>z lęk zaszczepiony przez nieufnych rodziców, pozbawionych wiary w ludzi. Pożywką dla agresji jest lęk przed opuszczeniem, samotnością, porażką, który sprawia, że dziecko czuje się słabe i niewiele warte.</a:t>
          </a:r>
          <a:endParaRPr lang="en-US"/>
        </a:p>
      </dgm:t>
    </dgm:pt>
    <dgm:pt modelId="{B97D7A26-72E7-4A06-92ED-B971E86121A5}" type="parTrans" cxnId="{52DC660C-1D52-4EEE-9B47-0B72A03D5B2D}">
      <dgm:prSet/>
      <dgm:spPr/>
      <dgm:t>
        <a:bodyPr/>
        <a:lstStyle/>
        <a:p>
          <a:endParaRPr lang="en-US"/>
        </a:p>
      </dgm:t>
    </dgm:pt>
    <dgm:pt modelId="{B809F84B-E1E9-4894-B021-486713C9F33D}" type="sibTrans" cxnId="{52DC660C-1D52-4EEE-9B47-0B72A03D5B2D}">
      <dgm:prSet/>
      <dgm:spPr/>
      <dgm:t>
        <a:bodyPr/>
        <a:lstStyle/>
        <a:p>
          <a:endParaRPr lang="en-US"/>
        </a:p>
      </dgm:t>
    </dgm:pt>
    <dgm:pt modelId="{B8F371D0-9F2E-4452-829C-11CE0B0DB508}" type="pres">
      <dgm:prSet presAssocID="{98AB065C-DF5F-44FF-A4B0-B0374FD4F74C}" presName="vert0" presStyleCnt="0">
        <dgm:presLayoutVars>
          <dgm:dir/>
          <dgm:animOne val="branch"/>
          <dgm:animLvl val="lvl"/>
        </dgm:presLayoutVars>
      </dgm:prSet>
      <dgm:spPr/>
    </dgm:pt>
    <dgm:pt modelId="{9AEAC521-8450-4C48-B88B-1FB336E5C784}" type="pres">
      <dgm:prSet presAssocID="{82FEFE37-9516-485A-BCC4-EC67B6DC504E}" presName="thickLine" presStyleLbl="alignNode1" presStyleIdx="0" presStyleCnt="4"/>
      <dgm:spPr/>
    </dgm:pt>
    <dgm:pt modelId="{D6A13D26-8392-4687-8E82-D06D4D82BC5C}" type="pres">
      <dgm:prSet presAssocID="{82FEFE37-9516-485A-BCC4-EC67B6DC504E}" presName="horz1" presStyleCnt="0"/>
      <dgm:spPr/>
    </dgm:pt>
    <dgm:pt modelId="{EF0EF5F5-D816-40CE-B37B-AE6AF42218CC}" type="pres">
      <dgm:prSet presAssocID="{82FEFE37-9516-485A-BCC4-EC67B6DC504E}" presName="tx1" presStyleLbl="revTx" presStyleIdx="0" presStyleCnt="4"/>
      <dgm:spPr/>
    </dgm:pt>
    <dgm:pt modelId="{C60DDCC8-8F96-4CE6-B6AA-3B66D56BB460}" type="pres">
      <dgm:prSet presAssocID="{82FEFE37-9516-485A-BCC4-EC67B6DC504E}" presName="vert1" presStyleCnt="0"/>
      <dgm:spPr/>
    </dgm:pt>
    <dgm:pt modelId="{8468AB41-C36B-48A4-B941-56A142512AB7}" type="pres">
      <dgm:prSet presAssocID="{42B458CE-14D0-4604-80C3-3BD0BB60D512}" presName="thickLine" presStyleLbl="alignNode1" presStyleIdx="1" presStyleCnt="4"/>
      <dgm:spPr/>
    </dgm:pt>
    <dgm:pt modelId="{D4F57077-3325-4F32-A93F-D77DCC4BF087}" type="pres">
      <dgm:prSet presAssocID="{42B458CE-14D0-4604-80C3-3BD0BB60D512}" presName="horz1" presStyleCnt="0"/>
      <dgm:spPr/>
    </dgm:pt>
    <dgm:pt modelId="{C46E1429-35B4-4BD4-8B3C-8B500EB4181D}" type="pres">
      <dgm:prSet presAssocID="{42B458CE-14D0-4604-80C3-3BD0BB60D512}" presName="tx1" presStyleLbl="revTx" presStyleIdx="1" presStyleCnt="4"/>
      <dgm:spPr/>
    </dgm:pt>
    <dgm:pt modelId="{27E9ED62-A539-49E3-86C2-30E5E70C6B46}" type="pres">
      <dgm:prSet presAssocID="{42B458CE-14D0-4604-80C3-3BD0BB60D512}" presName="vert1" presStyleCnt="0"/>
      <dgm:spPr/>
    </dgm:pt>
    <dgm:pt modelId="{6F846413-6787-4A4E-9CA4-527D19E6D03C}" type="pres">
      <dgm:prSet presAssocID="{52834133-BD8D-43F5-BC68-A5C291CDCF43}" presName="thickLine" presStyleLbl="alignNode1" presStyleIdx="2" presStyleCnt="4"/>
      <dgm:spPr/>
    </dgm:pt>
    <dgm:pt modelId="{5585ED42-8D47-460B-88AC-011F0D338CC5}" type="pres">
      <dgm:prSet presAssocID="{52834133-BD8D-43F5-BC68-A5C291CDCF43}" presName="horz1" presStyleCnt="0"/>
      <dgm:spPr/>
    </dgm:pt>
    <dgm:pt modelId="{1DCA3C79-D210-4140-987D-A3DF20187451}" type="pres">
      <dgm:prSet presAssocID="{52834133-BD8D-43F5-BC68-A5C291CDCF43}" presName="tx1" presStyleLbl="revTx" presStyleIdx="2" presStyleCnt="4"/>
      <dgm:spPr/>
    </dgm:pt>
    <dgm:pt modelId="{86B18EA8-5DFE-4F81-B264-68E3B932F670}" type="pres">
      <dgm:prSet presAssocID="{52834133-BD8D-43F5-BC68-A5C291CDCF43}" presName="vert1" presStyleCnt="0"/>
      <dgm:spPr/>
    </dgm:pt>
    <dgm:pt modelId="{463D981B-6308-4D81-8244-3F0A95FC667D}" type="pres">
      <dgm:prSet presAssocID="{BC288530-7383-4E2D-854D-4067FCEE6362}" presName="thickLine" presStyleLbl="alignNode1" presStyleIdx="3" presStyleCnt="4"/>
      <dgm:spPr/>
    </dgm:pt>
    <dgm:pt modelId="{53165980-CC09-4CC3-B3D3-0939F102FBA8}" type="pres">
      <dgm:prSet presAssocID="{BC288530-7383-4E2D-854D-4067FCEE6362}" presName="horz1" presStyleCnt="0"/>
      <dgm:spPr/>
    </dgm:pt>
    <dgm:pt modelId="{9B8FE244-64D7-4ACA-8D70-6DD4B195CF6A}" type="pres">
      <dgm:prSet presAssocID="{BC288530-7383-4E2D-854D-4067FCEE6362}" presName="tx1" presStyleLbl="revTx" presStyleIdx="3" presStyleCnt="4"/>
      <dgm:spPr/>
    </dgm:pt>
    <dgm:pt modelId="{91AFFCB1-A7E4-4136-A861-593CD77F28BF}" type="pres">
      <dgm:prSet presAssocID="{BC288530-7383-4E2D-854D-4067FCEE6362}" presName="vert1" presStyleCnt="0"/>
      <dgm:spPr/>
    </dgm:pt>
  </dgm:ptLst>
  <dgm:cxnLst>
    <dgm:cxn modelId="{CA690B09-24A4-47AF-9CC3-4EDFA4104407}" type="presOf" srcId="{52834133-BD8D-43F5-BC68-A5C291CDCF43}" destId="{1DCA3C79-D210-4140-987D-A3DF20187451}" srcOrd="0" destOrd="0" presId="urn:microsoft.com/office/officeart/2008/layout/LinedList"/>
    <dgm:cxn modelId="{52DC660C-1D52-4EEE-9B47-0B72A03D5B2D}" srcId="{98AB065C-DF5F-44FF-A4B0-B0374FD4F74C}" destId="{BC288530-7383-4E2D-854D-4067FCEE6362}" srcOrd="3" destOrd="0" parTransId="{B97D7A26-72E7-4A06-92ED-B971E86121A5}" sibTransId="{B809F84B-E1E9-4894-B021-486713C9F33D}"/>
    <dgm:cxn modelId="{F7D79B0F-0FDB-47C0-BD22-CF145434EF49}" type="presOf" srcId="{82FEFE37-9516-485A-BCC4-EC67B6DC504E}" destId="{EF0EF5F5-D816-40CE-B37B-AE6AF42218CC}" srcOrd="0" destOrd="0" presId="urn:microsoft.com/office/officeart/2008/layout/LinedList"/>
    <dgm:cxn modelId="{31D1E12F-59B5-4EE9-9AE8-6578EE50632E}" type="presOf" srcId="{42B458CE-14D0-4604-80C3-3BD0BB60D512}" destId="{C46E1429-35B4-4BD4-8B3C-8B500EB4181D}" srcOrd="0" destOrd="0" presId="urn:microsoft.com/office/officeart/2008/layout/LinedList"/>
    <dgm:cxn modelId="{1DA78354-7C76-4386-ABDC-C9588474E036}" srcId="{98AB065C-DF5F-44FF-A4B0-B0374FD4F74C}" destId="{42B458CE-14D0-4604-80C3-3BD0BB60D512}" srcOrd="1" destOrd="0" parTransId="{CE9EEDB9-9E55-41A3-8B80-D6C3BDBC565A}" sibTransId="{ED3EB2CA-5AFD-48A7-882E-0B9B4A75414C}"/>
    <dgm:cxn modelId="{A4811958-C418-4B10-8099-83E71F1601A1}" type="presOf" srcId="{BC288530-7383-4E2D-854D-4067FCEE6362}" destId="{9B8FE244-64D7-4ACA-8D70-6DD4B195CF6A}" srcOrd="0" destOrd="0" presId="urn:microsoft.com/office/officeart/2008/layout/LinedList"/>
    <dgm:cxn modelId="{72C2AD9E-249F-4DF1-9AA6-28219E8497F0}" type="presOf" srcId="{98AB065C-DF5F-44FF-A4B0-B0374FD4F74C}" destId="{B8F371D0-9F2E-4452-829C-11CE0B0DB508}" srcOrd="0" destOrd="0" presId="urn:microsoft.com/office/officeart/2008/layout/LinedList"/>
    <dgm:cxn modelId="{868010A7-2052-4F76-B074-61CD21D634D9}" srcId="{98AB065C-DF5F-44FF-A4B0-B0374FD4F74C}" destId="{82FEFE37-9516-485A-BCC4-EC67B6DC504E}" srcOrd="0" destOrd="0" parTransId="{CDA39D6A-DB86-40A5-9042-85D86920DF91}" sibTransId="{E777CE02-D3A2-4281-97AD-96DD88313F32}"/>
    <dgm:cxn modelId="{CA71C0B0-DD2C-46BB-911C-6A637044F8BE}" srcId="{98AB065C-DF5F-44FF-A4B0-B0374FD4F74C}" destId="{52834133-BD8D-43F5-BC68-A5C291CDCF43}" srcOrd="2" destOrd="0" parTransId="{B0F6B273-8BBE-41D8-936C-77116BE79EF7}" sibTransId="{45FBF30E-8319-4FA8-9DB5-19D6849FBE99}"/>
    <dgm:cxn modelId="{E4EAE404-5B24-4170-A899-625E0B7245C7}" type="presParOf" srcId="{B8F371D0-9F2E-4452-829C-11CE0B0DB508}" destId="{9AEAC521-8450-4C48-B88B-1FB336E5C784}" srcOrd="0" destOrd="0" presId="urn:microsoft.com/office/officeart/2008/layout/LinedList"/>
    <dgm:cxn modelId="{472E6609-0993-43D9-BE5A-AA49367C243A}" type="presParOf" srcId="{B8F371D0-9F2E-4452-829C-11CE0B0DB508}" destId="{D6A13D26-8392-4687-8E82-D06D4D82BC5C}" srcOrd="1" destOrd="0" presId="urn:microsoft.com/office/officeart/2008/layout/LinedList"/>
    <dgm:cxn modelId="{775BFAB0-29AB-43CB-89C4-69EBCFD34C95}" type="presParOf" srcId="{D6A13D26-8392-4687-8E82-D06D4D82BC5C}" destId="{EF0EF5F5-D816-40CE-B37B-AE6AF42218CC}" srcOrd="0" destOrd="0" presId="urn:microsoft.com/office/officeart/2008/layout/LinedList"/>
    <dgm:cxn modelId="{63687FCB-1AD7-4F84-A5B6-FC5B7F7E16B3}" type="presParOf" srcId="{D6A13D26-8392-4687-8E82-D06D4D82BC5C}" destId="{C60DDCC8-8F96-4CE6-B6AA-3B66D56BB460}" srcOrd="1" destOrd="0" presId="urn:microsoft.com/office/officeart/2008/layout/LinedList"/>
    <dgm:cxn modelId="{75A79676-DFF5-4368-BCA7-D31BA7110C03}" type="presParOf" srcId="{B8F371D0-9F2E-4452-829C-11CE0B0DB508}" destId="{8468AB41-C36B-48A4-B941-56A142512AB7}" srcOrd="2" destOrd="0" presId="urn:microsoft.com/office/officeart/2008/layout/LinedList"/>
    <dgm:cxn modelId="{47DBCC54-FBF2-4176-B4EB-33C48F1361B7}" type="presParOf" srcId="{B8F371D0-9F2E-4452-829C-11CE0B0DB508}" destId="{D4F57077-3325-4F32-A93F-D77DCC4BF087}" srcOrd="3" destOrd="0" presId="urn:microsoft.com/office/officeart/2008/layout/LinedList"/>
    <dgm:cxn modelId="{597AB339-1EE5-4165-875A-21335CA0E81C}" type="presParOf" srcId="{D4F57077-3325-4F32-A93F-D77DCC4BF087}" destId="{C46E1429-35B4-4BD4-8B3C-8B500EB4181D}" srcOrd="0" destOrd="0" presId="urn:microsoft.com/office/officeart/2008/layout/LinedList"/>
    <dgm:cxn modelId="{DDC730E8-1375-420D-9575-1B66B9F2644A}" type="presParOf" srcId="{D4F57077-3325-4F32-A93F-D77DCC4BF087}" destId="{27E9ED62-A539-49E3-86C2-30E5E70C6B46}" srcOrd="1" destOrd="0" presId="urn:microsoft.com/office/officeart/2008/layout/LinedList"/>
    <dgm:cxn modelId="{799480DB-549A-4FE5-9E64-8BC5EC99E584}" type="presParOf" srcId="{B8F371D0-9F2E-4452-829C-11CE0B0DB508}" destId="{6F846413-6787-4A4E-9CA4-527D19E6D03C}" srcOrd="4" destOrd="0" presId="urn:microsoft.com/office/officeart/2008/layout/LinedList"/>
    <dgm:cxn modelId="{1A203DEF-D4D9-43F1-BDBC-81F65555C81F}" type="presParOf" srcId="{B8F371D0-9F2E-4452-829C-11CE0B0DB508}" destId="{5585ED42-8D47-460B-88AC-011F0D338CC5}" srcOrd="5" destOrd="0" presId="urn:microsoft.com/office/officeart/2008/layout/LinedList"/>
    <dgm:cxn modelId="{FFA5489B-5F7F-48BE-94AF-F3FD8920A9D7}" type="presParOf" srcId="{5585ED42-8D47-460B-88AC-011F0D338CC5}" destId="{1DCA3C79-D210-4140-987D-A3DF20187451}" srcOrd="0" destOrd="0" presId="urn:microsoft.com/office/officeart/2008/layout/LinedList"/>
    <dgm:cxn modelId="{7D02DED4-8AED-44D7-A8BA-BBD0BF02717D}" type="presParOf" srcId="{5585ED42-8D47-460B-88AC-011F0D338CC5}" destId="{86B18EA8-5DFE-4F81-B264-68E3B932F670}" srcOrd="1" destOrd="0" presId="urn:microsoft.com/office/officeart/2008/layout/LinedList"/>
    <dgm:cxn modelId="{D6C529F2-540B-4D38-B90C-FDA91259CB14}" type="presParOf" srcId="{B8F371D0-9F2E-4452-829C-11CE0B0DB508}" destId="{463D981B-6308-4D81-8244-3F0A95FC667D}" srcOrd="6" destOrd="0" presId="urn:microsoft.com/office/officeart/2008/layout/LinedList"/>
    <dgm:cxn modelId="{96D53980-BF5F-427F-880E-45505609835D}" type="presParOf" srcId="{B8F371D0-9F2E-4452-829C-11CE0B0DB508}" destId="{53165980-CC09-4CC3-B3D3-0939F102FBA8}" srcOrd="7" destOrd="0" presId="urn:microsoft.com/office/officeart/2008/layout/LinedList"/>
    <dgm:cxn modelId="{D6AF1D29-5ADF-4AA2-86B5-FFFA5734F837}" type="presParOf" srcId="{53165980-CC09-4CC3-B3D3-0939F102FBA8}" destId="{9B8FE244-64D7-4ACA-8D70-6DD4B195CF6A}" srcOrd="0" destOrd="0" presId="urn:microsoft.com/office/officeart/2008/layout/LinedList"/>
    <dgm:cxn modelId="{6073F45F-902C-4D20-8CD2-F1825D7D588D}" type="presParOf" srcId="{53165980-CC09-4CC3-B3D3-0939F102FBA8}" destId="{91AFFCB1-A7E4-4136-A861-593CD77F28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7A6E08-0CCB-4204-8775-DC2D9F7CC9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AAE7DE2-9490-4377-BF23-52F8F662A955}">
      <dgm:prSet/>
      <dgm:spPr/>
      <dgm:t>
        <a:bodyPr/>
        <a:lstStyle/>
        <a:p>
          <a:r>
            <a:rPr lang="pl-PL"/>
            <a:t>• Nie przejmuj się za bardzo, gdy mówię, że Cię nienawidzę. To nie Ty jesteś moim wrogiem, lecz Twoja miażdżąca przewaga!</a:t>
          </a:r>
          <a:endParaRPr lang="en-US"/>
        </a:p>
      </dgm:t>
    </dgm:pt>
    <dgm:pt modelId="{16D628EA-7077-4E45-928E-4894ACAC9BAD}" type="parTrans" cxnId="{A1B5AB41-E4F1-42CD-BB78-28166ADA0D26}">
      <dgm:prSet/>
      <dgm:spPr/>
      <dgm:t>
        <a:bodyPr/>
        <a:lstStyle/>
        <a:p>
          <a:endParaRPr lang="en-US"/>
        </a:p>
      </dgm:t>
    </dgm:pt>
    <dgm:pt modelId="{C3278171-278D-4D10-BB2F-0ADEF25B03C2}" type="sibTrans" cxnId="{A1B5AB41-E4F1-42CD-BB78-28166ADA0D26}">
      <dgm:prSet/>
      <dgm:spPr/>
      <dgm:t>
        <a:bodyPr/>
        <a:lstStyle/>
        <a:p>
          <a:endParaRPr lang="en-US"/>
        </a:p>
      </dgm:t>
    </dgm:pt>
    <dgm:pt modelId="{BBDEBD19-2B42-485B-8687-61E0A33E4080}">
      <dgm:prSet/>
      <dgm:spPr/>
      <dgm:t>
        <a:bodyPr/>
        <a:lstStyle/>
        <a:p>
          <a:r>
            <a:rPr lang="pl-PL"/>
            <a:t>• Nie zwracaj zbytniej uwagi na moje drobne dolegliwości. Czasami wykorzystuję je, by przyciągnąć Twoją uwagę. </a:t>
          </a:r>
          <a:endParaRPr lang="en-US"/>
        </a:p>
      </dgm:t>
    </dgm:pt>
    <dgm:pt modelId="{62868341-3021-4577-A156-41AB4A720FAE}" type="parTrans" cxnId="{5A907944-3571-4C0B-8E87-16BC5E8D674C}">
      <dgm:prSet/>
      <dgm:spPr/>
      <dgm:t>
        <a:bodyPr/>
        <a:lstStyle/>
        <a:p>
          <a:endParaRPr lang="en-US"/>
        </a:p>
      </dgm:t>
    </dgm:pt>
    <dgm:pt modelId="{265A86C1-E2F3-4D0F-B44B-C0A80CF1C7A8}" type="sibTrans" cxnId="{5A907944-3571-4C0B-8E87-16BC5E8D674C}">
      <dgm:prSet/>
      <dgm:spPr/>
      <dgm:t>
        <a:bodyPr/>
        <a:lstStyle/>
        <a:p>
          <a:endParaRPr lang="en-US"/>
        </a:p>
      </dgm:t>
    </dgm:pt>
    <dgm:pt modelId="{BE553488-B2B9-4C87-99DA-9BD93CA40E4A}">
      <dgm:prSet/>
      <dgm:spPr/>
      <dgm:t>
        <a:bodyPr/>
        <a:lstStyle/>
        <a:p>
          <a:r>
            <a:rPr lang="pl-PL"/>
            <a:t>• Nie zrzędź. W przeciwnym razie muszę się przed Tobą bronić i robię się głuchy.</a:t>
          </a:r>
          <a:endParaRPr lang="en-US"/>
        </a:p>
      </dgm:t>
    </dgm:pt>
    <dgm:pt modelId="{2CC80D16-C781-4C4B-9FA6-CE996920DFF7}" type="parTrans" cxnId="{15AC0B68-C309-4B68-88AC-B21FE55C0595}">
      <dgm:prSet/>
      <dgm:spPr/>
      <dgm:t>
        <a:bodyPr/>
        <a:lstStyle/>
        <a:p>
          <a:endParaRPr lang="en-US"/>
        </a:p>
      </dgm:t>
    </dgm:pt>
    <dgm:pt modelId="{0E6C3A87-6FB4-4801-B5F1-D6B11B6F7BE7}" type="sibTrans" cxnId="{15AC0B68-C309-4B68-88AC-B21FE55C0595}">
      <dgm:prSet/>
      <dgm:spPr/>
      <dgm:t>
        <a:bodyPr/>
        <a:lstStyle/>
        <a:p>
          <a:endParaRPr lang="en-US"/>
        </a:p>
      </dgm:t>
    </dgm:pt>
    <dgm:pt modelId="{9F7753B0-E198-4513-8BB7-03987976F044}">
      <dgm:prSet/>
      <dgm:spPr/>
      <dgm:t>
        <a:bodyPr/>
        <a:lstStyle/>
        <a:p>
          <a:r>
            <a:rPr lang="pl-PL"/>
            <a:t>• Nie dawaj mi obietnic bez pokrycia. Czuję się przeraźliwie tłamszony, kiedy nic z tego wszystkiego nie wychodzi.</a:t>
          </a:r>
          <a:endParaRPr lang="en-US"/>
        </a:p>
      </dgm:t>
    </dgm:pt>
    <dgm:pt modelId="{48E832B3-D459-4CA1-803C-CEB8101E2656}" type="parTrans" cxnId="{4201BC8C-149F-4139-B19C-5D293B29FD09}">
      <dgm:prSet/>
      <dgm:spPr/>
      <dgm:t>
        <a:bodyPr/>
        <a:lstStyle/>
        <a:p>
          <a:endParaRPr lang="en-US"/>
        </a:p>
      </dgm:t>
    </dgm:pt>
    <dgm:pt modelId="{107B3930-3B7F-4365-9C67-5E1B2FC2298A}" type="sibTrans" cxnId="{4201BC8C-149F-4139-B19C-5D293B29FD09}">
      <dgm:prSet/>
      <dgm:spPr/>
      <dgm:t>
        <a:bodyPr/>
        <a:lstStyle/>
        <a:p>
          <a:endParaRPr lang="en-US"/>
        </a:p>
      </dgm:t>
    </dgm:pt>
    <dgm:pt modelId="{F309E3A3-4425-4AD9-8C54-6A5DD971C5FC}" type="pres">
      <dgm:prSet presAssocID="{837A6E08-0CCB-4204-8775-DC2D9F7CC98A}" presName="linear" presStyleCnt="0">
        <dgm:presLayoutVars>
          <dgm:animLvl val="lvl"/>
          <dgm:resizeHandles val="exact"/>
        </dgm:presLayoutVars>
      </dgm:prSet>
      <dgm:spPr/>
    </dgm:pt>
    <dgm:pt modelId="{3712A7D6-5846-4100-9F8A-5B8EC15B204B}" type="pres">
      <dgm:prSet presAssocID="{3AAE7DE2-9490-4377-BF23-52F8F662A9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C0658F-DC21-43DF-893C-878B99DDB855}" type="pres">
      <dgm:prSet presAssocID="{C3278171-278D-4D10-BB2F-0ADEF25B03C2}" presName="spacer" presStyleCnt="0"/>
      <dgm:spPr/>
    </dgm:pt>
    <dgm:pt modelId="{CB20D030-9CD6-446C-82D0-83184CBDEB60}" type="pres">
      <dgm:prSet presAssocID="{BBDEBD19-2B42-485B-8687-61E0A33E40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8889CA-67B0-4EE8-A430-D72E572E5F95}" type="pres">
      <dgm:prSet presAssocID="{265A86C1-E2F3-4D0F-B44B-C0A80CF1C7A8}" presName="spacer" presStyleCnt="0"/>
      <dgm:spPr/>
    </dgm:pt>
    <dgm:pt modelId="{45D32792-A475-4FD3-ADD9-36F248D48147}" type="pres">
      <dgm:prSet presAssocID="{BE553488-B2B9-4C87-99DA-9BD93CA40E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8F01004-D126-47DE-8F72-04AC74A7593E}" type="pres">
      <dgm:prSet presAssocID="{0E6C3A87-6FB4-4801-B5F1-D6B11B6F7BE7}" presName="spacer" presStyleCnt="0"/>
      <dgm:spPr/>
    </dgm:pt>
    <dgm:pt modelId="{76809F64-699A-4D6F-A9CE-DF8334877D5E}" type="pres">
      <dgm:prSet presAssocID="{9F7753B0-E198-4513-8BB7-03987976F04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9FB440-2410-4389-A37C-27606216B21B}" type="presOf" srcId="{3AAE7DE2-9490-4377-BF23-52F8F662A955}" destId="{3712A7D6-5846-4100-9F8A-5B8EC15B204B}" srcOrd="0" destOrd="0" presId="urn:microsoft.com/office/officeart/2005/8/layout/vList2"/>
    <dgm:cxn modelId="{A1B5AB41-E4F1-42CD-BB78-28166ADA0D26}" srcId="{837A6E08-0CCB-4204-8775-DC2D9F7CC98A}" destId="{3AAE7DE2-9490-4377-BF23-52F8F662A955}" srcOrd="0" destOrd="0" parTransId="{16D628EA-7077-4E45-928E-4894ACAC9BAD}" sibTransId="{C3278171-278D-4D10-BB2F-0ADEF25B03C2}"/>
    <dgm:cxn modelId="{5A907944-3571-4C0B-8E87-16BC5E8D674C}" srcId="{837A6E08-0CCB-4204-8775-DC2D9F7CC98A}" destId="{BBDEBD19-2B42-485B-8687-61E0A33E4080}" srcOrd="1" destOrd="0" parTransId="{62868341-3021-4577-A156-41AB4A720FAE}" sibTransId="{265A86C1-E2F3-4D0F-B44B-C0A80CF1C7A8}"/>
    <dgm:cxn modelId="{15AC0B68-C309-4B68-88AC-B21FE55C0595}" srcId="{837A6E08-0CCB-4204-8775-DC2D9F7CC98A}" destId="{BE553488-B2B9-4C87-99DA-9BD93CA40E4A}" srcOrd="2" destOrd="0" parTransId="{2CC80D16-C781-4C4B-9FA6-CE996920DFF7}" sibTransId="{0E6C3A87-6FB4-4801-B5F1-D6B11B6F7BE7}"/>
    <dgm:cxn modelId="{EF407458-196D-43BA-AC86-ADE7E387EF35}" type="presOf" srcId="{BE553488-B2B9-4C87-99DA-9BD93CA40E4A}" destId="{45D32792-A475-4FD3-ADD9-36F248D48147}" srcOrd="0" destOrd="0" presId="urn:microsoft.com/office/officeart/2005/8/layout/vList2"/>
    <dgm:cxn modelId="{89D76C7E-D24F-4F61-8156-1721BC5204BD}" type="presOf" srcId="{837A6E08-0CCB-4204-8775-DC2D9F7CC98A}" destId="{F309E3A3-4425-4AD9-8C54-6A5DD971C5FC}" srcOrd="0" destOrd="0" presId="urn:microsoft.com/office/officeart/2005/8/layout/vList2"/>
    <dgm:cxn modelId="{4201BC8C-149F-4139-B19C-5D293B29FD09}" srcId="{837A6E08-0CCB-4204-8775-DC2D9F7CC98A}" destId="{9F7753B0-E198-4513-8BB7-03987976F044}" srcOrd="3" destOrd="0" parTransId="{48E832B3-D459-4CA1-803C-CEB8101E2656}" sibTransId="{107B3930-3B7F-4365-9C67-5E1B2FC2298A}"/>
    <dgm:cxn modelId="{E982D7A8-0395-4779-BD94-6A68C1B8D54B}" type="presOf" srcId="{9F7753B0-E198-4513-8BB7-03987976F044}" destId="{76809F64-699A-4D6F-A9CE-DF8334877D5E}" srcOrd="0" destOrd="0" presId="urn:microsoft.com/office/officeart/2005/8/layout/vList2"/>
    <dgm:cxn modelId="{50478EC2-4683-4135-BC26-CD3CAD447A74}" type="presOf" srcId="{BBDEBD19-2B42-485B-8687-61E0A33E4080}" destId="{CB20D030-9CD6-446C-82D0-83184CBDEB60}" srcOrd="0" destOrd="0" presId="urn:microsoft.com/office/officeart/2005/8/layout/vList2"/>
    <dgm:cxn modelId="{54147204-EE06-4DE5-A7C7-05F5EBBF05DC}" type="presParOf" srcId="{F309E3A3-4425-4AD9-8C54-6A5DD971C5FC}" destId="{3712A7D6-5846-4100-9F8A-5B8EC15B204B}" srcOrd="0" destOrd="0" presId="urn:microsoft.com/office/officeart/2005/8/layout/vList2"/>
    <dgm:cxn modelId="{3644453E-69C4-4233-A58D-9B32515C53A1}" type="presParOf" srcId="{F309E3A3-4425-4AD9-8C54-6A5DD971C5FC}" destId="{0EC0658F-DC21-43DF-893C-878B99DDB855}" srcOrd="1" destOrd="0" presId="urn:microsoft.com/office/officeart/2005/8/layout/vList2"/>
    <dgm:cxn modelId="{1DFE2E74-A48F-4A86-B3EC-FED3E2498AE9}" type="presParOf" srcId="{F309E3A3-4425-4AD9-8C54-6A5DD971C5FC}" destId="{CB20D030-9CD6-446C-82D0-83184CBDEB60}" srcOrd="2" destOrd="0" presId="urn:microsoft.com/office/officeart/2005/8/layout/vList2"/>
    <dgm:cxn modelId="{FC512A31-593B-4832-84AC-DB530EF3FBD1}" type="presParOf" srcId="{F309E3A3-4425-4AD9-8C54-6A5DD971C5FC}" destId="{E98889CA-67B0-4EE8-A430-D72E572E5F95}" srcOrd="3" destOrd="0" presId="urn:microsoft.com/office/officeart/2005/8/layout/vList2"/>
    <dgm:cxn modelId="{EDAE1AFB-8E1D-4D3D-9116-5327957038D8}" type="presParOf" srcId="{F309E3A3-4425-4AD9-8C54-6A5DD971C5FC}" destId="{45D32792-A475-4FD3-ADD9-36F248D48147}" srcOrd="4" destOrd="0" presId="urn:microsoft.com/office/officeart/2005/8/layout/vList2"/>
    <dgm:cxn modelId="{8E88518E-362E-45B9-89FD-80E6DC5BF0B2}" type="presParOf" srcId="{F309E3A3-4425-4AD9-8C54-6A5DD971C5FC}" destId="{48F01004-D126-47DE-8F72-04AC74A7593E}" srcOrd="5" destOrd="0" presId="urn:microsoft.com/office/officeart/2005/8/layout/vList2"/>
    <dgm:cxn modelId="{B69C5429-CFAD-490C-8168-45A6189B0F32}" type="presParOf" srcId="{F309E3A3-4425-4AD9-8C54-6A5DD971C5FC}" destId="{76809F64-699A-4D6F-A9CE-DF8334877D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1103EC-03F9-4E95-959D-3348E28C6D5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CA104DC-751C-49EC-AE68-F641D42B5B53}">
      <dgm:prSet/>
      <dgm:spPr/>
      <dgm:t>
        <a:bodyPr/>
        <a:lstStyle/>
        <a:p>
          <a:r>
            <a:rPr lang="pl-PL"/>
            <a:t>Nie zapominaj, że jeszcze trudno mi jest precyzyjnie wyrazić myśli. To dlatego nie zawsze się rozumiemy.</a:t>
          </a:r>
          <a:endParaRPr lang="en-US"/>
        </a:p>
      </dgm:t>
    </dgm:pt>
    <dgm:pt modelId="{E0BFA09B-68DC-48D3-9566-959CEAAD6B89}" type="parTrans" cxnId="{FEBF796E-0088-486D-9C10-F91283989D83}">
      <dgm:prSet/>
      <dgm:spPr/>
      <dgm:t>
        <a:bodyPr/>
        <a:lstStyle/>
        <a:p>
          <a:endParaRPr lang="en-US"/>
        </a:p>
      </dgm:t>
    </dgm:pt>
    <dgm:pt modelId="{EEFE029D-811E-4691-96D9-BCE44F682F71}" type="sibTrans" cxnId="{FEBF796E-0088-486D-9C10-F91283989D83}">
      <dgm:prSet/>
      <dgm:spPr/>
      <dgm:t>
        <a:bodyPr/>
        <a:lstStyle/>
        <a:p>
          <a:endParaRPr lang="en-US"/>
        </a:p>
      </dgm:t>
    </dgm:pt>
    <dgm:pt modelId="{C9F54FC2-3413-41D1-B071-DA968DE62493}">
      <dgm:prSet/>
      <dgm:spPr/>
      <dgm:t>
        <a:bodyPr/>
        <a:lstStyle/>
        <a:p>
          <a:r>
            <a:rPr lang="pl-PL"/>
            <a:t>Nie sprawdzaj z uporem maniaka mojej uczciwości. Zbyt łatwo strach zmusza mnie do kłamstwa.</a:t>
          </a:r>
          <a:endParaRPr lang="en-US"/>
        </a:p>
      </dgm:t>
    </dgm:pt>
    <dgm:pt modelId="{94EB6DEE-C067-4552-8CFA-840F28D62E3C}" type="parTrans" cxnId="{012C5813-5A94-4625-BAAF-4CDC9BBC3E7A}">
      <dgm:prSet/>
      <dgm:spPr/>
      <dgm:t>
        <a:bodyPr/>
        <a:lstStyle/>
        <a:p>
          <a:endParaRPr lang="en-US"/>
        </a:p>
      </dgm:t>
    </dgm:pt>
    <dgm:pt modelId="{96A88C64-69CB-4D6E-9333-437E85D2F3CC}" type="sibTrans" cxnId="{012C5813-5A94-4625-BAAF-4CDC9BBC3E7A}">
      <dgm:prSet/>
      <dgm:spPr/>
      <dgm:t>
        <a:bodyPr/>
        <a:lstStyle/>
        <a:p>
          <a:endParaRPr lang="en-US"/>
        </a:p>
      </dgm:t>
    </dgm:pt>
    <dgm:pt modelId="{B4C55FDB-C434-46B4-8B2B-999C940EEB6D}">
      <dgm:prSet/>
      <dgm:spPr/>
      <dgm:t>
        <a:bodyPr/>
        <a:lstStyle/>
        <a:p>
          <a:r>
            <a:rPr lang="pl-PL"/>
            <a:t>Nie bądź niekonsekwentny. To mnie ogłupia i wtedy tracę całą moją wiarę w Ciebie.</a:t>
          </a:r>
          <a:endParaRPr lang="en-US"/>
        </a:p>
      </dgm:t>
    </dgm:pt>
    <dgm:pt modelId="{286B0A86-5020-4C23-9808-D853FD243676}" type="parTrans" cxnId="{9B9C7B8B-E058-4142-B27F-DFE80D728040}">
      <dgm:prSet/>
      <dgm:spPr/>
      <dgm:t>
        <a:bodyPr/>
        <a:lstStyle/>
        <a:p>
          <a:endParaRPr lang="en-US"/>
        </a:p>
      </dgm:t>
    </dgm:pt>
    <dgm:pt modelId="{AF5C5FAD-98C1-46D6-B119-18ECDE641FEE}" type="sibTrans" cxnId="{9B9C7B8B-E058-4142-B27F-DFE80D728040}">
      <dgm:prSet/>
      <dgm:spPr/>
      <dgm:t>
        <a:bodyPr/>
        <a:lstStyle/>
        <a:p>
          <a:endParaRPr lang="en-US"/>
        </a:p>
      </dgm:t>
    </dgm:pt>
    <dgm:pt modelId="{8B1EE489-17C0-4EE1-9CB8-7306909A07C8}">
      <dgm:prSet/>
      <dgm:spPr/>
      <dgm:t>
        <a:bodyPr/>
        <a:lstStyle/>
        <a:p>
          <a:r>
            <a:rPr lang="pl-PL"/>
            <a:t>Nie odtrącaj mnie, gdy dręczę Cię pytaniami. Może się wkrótce okazać, że zamiast prosić Cię o wyjaśnienia, poszukam ich gdzie indziej.</a:t>
          </a:r>
          <a:endParaRPr lang="en-US"/>
        </a:p>
      </dgm:t>
    </dgm:pt>
    <dgm:pt modelId="{8DDC9284-BAAF-46DB-A9A9-EC8F6E5E3FCF}" type="parTrans" cxnId="{068AD1D9-43B5-49F6-BB54-4A8CF0A6AD53}">
      <dgm:prSet/>
      <dgm:spPr/>
      <dgm:t>
        <a:bodyPr/>
        <a:lstStyle/>
        <a:p>
          <a:endParaRPr lang="en-US"/>
        </a:p>
      </dgm:t>
    </dgm:pt>
    <dgm:pt modelId="{5540A5AE-E1D8-4244-BDD1-75C1B621378C}" type="sibTrans" cxnId="{068AD1D9-43B5-49F6-BB54-4A8CF0A6AD53}">
      <dgm:prSet/>
      <dgm:spPr/>
      <dgm:t>
        <a:bodyPr/>
        <a:lstStyle/>
        <a:p>
          <a:endParaRPr lang="en-US"/>
        </a:p>
      </dgm:t>
    </dgm:pt>
    <dgm:pt modelId="{E3B9E594-8170-4661-A55C-51789E237CE7}">
      <dgm:prSet/>
      <dgm:spPr/>
      <dgm:t>
        <a:bodyPr/>
        <a:lstStyle/>
        <a:p>
          <a:r>
            <a:rPr lang="pl-PL"/>
            <a:t>Nie wmawiaj mi, że moje lęki są głupie. One po prostu są.</a:t>
          </a:r>
          <a:endParaRPr lang="en-US"/>
        </a:p>
      </dgm:t>
    </dgm:pt>
    <dgm:pt modelId="{0008B454-1981-4EA8-928E-F53C7615972E}" type="parTrans" cxnId="{BC5FC6CA-975C-47E4-9DE9-74392DA9A804}">
      <dgm:prSet/>
      <dgm:spPr/>
      <dgm:t>
        <a:bodyPr/>
        <a:lstStyle/>
        <a:p>
          <a:endParaRPr lang="en-US"/>
        </a:p>
      </dgm:t>
    </dgm:pt>
    <dgm:pt modelId="{B7409B81-01EC-4A80-93A1-A58859FD84BA}" type="sibTrans" cxnId="{BC5FC6CA-975C-47E4-9DE9-74392DA9A804}">
      <dgm:prSet/>
      <dgm:spPr/>
      <dgm:t>
        <a:bodyPr/>
        <a:lstStyle/>
        <a:p>
          <a:endParaRPr lang="en-US"/>
        </a:p>
      </dgm:t>
    </dgm:pt>
    <dgm:pt modelId="{61E88573-3224-49AF-B323-537515D175D0}" type="pres">
      <dgm:prSet presAssocID="{D61103EC-03F9-4E95-959D-3348E28C6D50}" presName="linear" presStyleCnt="0">
        <dgm:presLayoutVars>
          <dgm:animLvl val="lvl"/>
          <dgm:resizeHandles val="exact"/>
        </dgm:presLayoutVars>
      </dgm:prSet>
      <dgm:spPr/>
    </dgm:pt>
    <dgm:pt modelId="{02ED6B55-6440-4498-A892-B751E21E1360}" type="pres">
      <dgm:prSet presAssocID="{1CA104DC-751C-49EC-AE68-F641D42B5B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6311454-A695-44FD-B2D4-62C78FB0D604}" type="pres">
      <dgm:prSet presAssocID="{EEFE029D-811E-4691-96D9-BCE44F682F71}" presName="spacer" presStyleCnt="0"/>
      <dgm:spPr/>
    </dgm:pt>
    <dgm:pt modelId="{56D42617-77CD-49F7-9784-0FC79A50BE4B}" type="pres">
      <dgm:prSet presAssocID="{C9F54FC2-3413-41D1-B071-DA968DE6249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AB3C22B-3309-4413-AD1E-CD6771F20A05}" type="pres">
      <dgm:prSet presAssocID="{96A88C64-69CB-4D6E-9333-437E85D2F3CC}" presName="spacer" presStyleCnt="0"/>
      <dgm:spPr/>
    </dgm:pt>
    <dgm:pt modelId="{8686905B-8D59-41C2-942A-A50E9DCFFEB0}" type="pres">
      <dgm:prSet presAssocID="{B4C55FDB-C434-46B4-8B2B-999C940EEB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F40CE35-9C02-4D3F-913B-DD9BCF61F826}" type="pres">
      <dgm:prSet presAssocID="{AF5C5FAD-98C1-46D6-B119-18ECDE641FEE}" presName="spacer" presStyleCnt="0"/>
      <dgm:spPr/>
    </dgm:pt>
    <dgm:pt modelId="{F0AA0FDD-D611-4FA1-9A78-9B425296A614}" type="pres">
      <dgm:prSet presAssocID="{8B1EE489-17C0-4EE1-9CB8-7306909A07C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5DBF336-1FFE-4591-9695-ECDFD1FD3AF1}" type="pres">
      <dgm:prSet presAssocID="{5540A5AE-E1D8-4244-BDD1-75C1B621378C}" presName="spacer" presStyleCnt="0"/>
      <dgm:spPr/>
    </dgm:pt>
    <dgm:pt modelId="{175B54B7-FD68-48A3-A939-1BB3AFDD4703}" type="pres">
      <dgm:prSet presAssocID="{E3B9E594-8170-4661-A55C-51789E237C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12C5813-5A94-4625-BAAF-4CDC9BBC3E7A}" srcId="{D61103EC-03F9-4E95-959D-3348E28C6D50}" destId="{C9F54FC2-3413-41D1-B071-DA968DE62493}" srcOrd="1" destOrd="0" parTransId="{94EB6DEE-C067-4552-8CFA-840F28D62E3C}" sibTransId="{96A88C64-69CB-4D6E-9333-437E85D2F3CC}"/>
    <dgm:cxn modelId="{98400E29-41EB-4374-A470-B10C76E78F7F}" type="presOf" srcId="{1CA104DC-751C-49EC-AE68-F641D42B5B53}" destId="{02ED6B55-6440-4498-A892-B751E21E1360}" srcOrd="0" destOrd="0" presId="urn:microsoft.com/office/officeart/2005/8/layout/vList2"/>
    <dgm:cxn modelId="{85CFFA29-4DEC-4613-BE1A-4AF52BCF4C57}" type="presOf" srcId="{E3B9E594-8170-4661-A55C-51789E237CE7}" destId="{175B54B7-FD68-48A3-A939-1BB3AFDD4703}" srcOrd="0" destOrd="0" presId="urn:microsoft.com/office/officeart/2005/8/layout/vList2"/>
    <dgm:cxn modelId="{FEBF796E-0088-486D-9C10-F91283989D83}" srcId="{D61103EC-03F9-4E95-959D-3348E28C6D50}" destId="{1CA104DC-751C-49EC-AE68-F641D42B5B53}" srcOrd="0" destOrd="0" parTransId="{E0BFA09B-68DC-48D3-9566-959CEAAD6B89}" sibTransId="{EEFE029D-811E-4691-96D9-BCE44F682F71}"/>
    <dgm:cxn modelId="{9B9C7B8B-E058-4142-B27F-DFE80D728040}" srcId="{D61103EC-03F9-4E95-959D-3348E28C6D50}" destId="{B4C55FDB-C434-46B4-8B2B-999C940EEB6D}" srcOrd="2" destOrd="0" parTransId="{286B0A86-5020-4C23-9808-D853FD243676}" sibTransId="{AF5C5FAD-98C1-46D6-B119-18ECDE641FEE}"/>
    <dgm:cxn modelId="{FE958495-6DE7-45BA-9AB3-2ADB1166CD61}" type="presOf" srcId="{8B1EE489-17C0-4EE1-9CB8-7306909A07C8}" destId="{F0AA0FDD-D611-4FA1-9A78-9B425296A614}" srcOrd="0" destOrd="0" presId="urn:microsoft.com/office/officeart/2005/8/layout/vList2"/>
    <dgm:cxn modelId="{769937A9-F9F1-4B24-A94A-608893658269}" type="presOf" srcId="{B4C55FDB-C434-46B4-8B2B-999C940EEB6D}" destId="{8686905B-8D59-41C2-942A-A50E9DCFFEB0}" srcOrd="0" destOrd="0" presId="urn:microsoft.com/office/officeart/2005/8/layout/vList2"/>
    <dgm:cxn modelId="{23C38DC0-F6F7-44AB-B29F-FDB55B22380D}" type="presOf" srcId="{D61103EC-03F9-4E95-959D-3348E28C6D50}" destId="{61E88573-3224-49AF-B323-537515D175D0}" srcOrd="0" destOrd="0" presId="urn:microsoft.com/office/officeart/2005/8/layout/vList2"/>
    <dgm:cxn modelId="{BC5FC6CA-975C-47E4-9DE9-74392DA9A804}" srcId="{D61103EC-03F9-4E95-959D-3348E28C6D50}" destId="{E3B9E594-8170-4661-A55C-51789E237CE7}" srcOrd="4" destOrd="0" parTransId="{0008B454-1981-4EA8-928E-F53C7615972E}" sibTransId="{B7409B81-01EC-4A80-93A1-A58859FD84BA}"/>
    <dgm:cxn modelId="{068AD1D9-43B5-49F6-BB54-4A8CF0A6AD53}" srcId="{D61103EC-03F9-4E95-959D-3348E28C6D50}" destId="{8B1EE489-17C0-4EE1-9CB8-7306909A07C8}" srcOrd="3" destOrd="0" parTransId="{8DDC9284-BAAF-46DB-A9A9-EC8F6E5E3FCF}" sibTransId="{5540A5AE-E1D8-4244-BDD1-75C1B621378C}"/>
    <dgm:cxn modelId="{CF1ACADD-D2F4-48CA-975B-7EF93830CA3A}" type="presOf" srcId="{C9F54FC2-3413-41D1-B071-DA968DE62493}" destId="{56D42617-77CD-49F7-9784-0FC79A50BE4B}" srcOrd="0" destOrd="0" presId="urn:microsoft.com/office/officeart/2005/8/layout/vList2"/>
    <dgm:cxn modelId="{E2AE03CB-260E-4D0E-8F31-36A5C14637A7}" type="presParOf" srcId="{61E88573-3224-49AF-B323-537515D175D0}" destId="{02ED6B55-6440-4498-A892-B751E21E1360}" srcOrd="0" destOrd="0" presId="urn:microsoft.com/office/officeart/2005/8/layout/vList2"/>
    <dgm:cxn modelId="{65BFF502-F6A9-4C25-A748-C11AAAC15CE6}" type="presParOf" srcId="{61E88573-3224-49AF-B323-537515D175D0}" destId="{F6311454-A695-44FD-B2D4-62C78FB0D604}" srcOrd="1" destOrd="0" presId="urn:microsoft.com/office/officeart/2005/8/layout/vList2"/>
    <dgm:cxn modelId="{A7A0ADB3-D9C7-450E-A296-4E5DFD1662AE}" type="presParOf" srcId="{61E88573-3224-49AF-B323-537515D175D0}" destId="{56D42617-77CD-49F7-9784-0FC79A50BE4B}" srcOrd="2" destOrd="0" presId="urn:microsoft.com/office/officeart/2005/8/layout/vList2"/>
    <dgm:cxn modelId="{38A26E75-1777-4F08-9CBD-FD65C505568C}" type="presParOf" srcId="{61E88573-3224-49AF-B323-537515D175D0}" destId="{1AB3C22B-3309-4413-AD1E-CD6771F20A05}" srcOrd="3" destOrd="0" presId="urn:microsoft.com/office/officeart/2005/8/layout/vList2"/>
    <dgm:cxn modelId="{816AC22C-01D7-4451-90B5-32E2BCE2DC31}" type="presParOf" srcId="{61E88573-3224-49AF-B323-537515D175D0}" destId="{8686905B-8D59-41C2-942A-A50E9DCFFEB0}" srcOrd="4" destOrd="0" presId="urn:microsoft.com/office/officeart/2005/8/layout/vList2"/>
    <dgm:cxn modelId="{A1C6AF7F-914F-4942-B10B-2DA4712BBD5C}" type="presParOf" srcId="{61E88573-3224-49AF-B323-537515D175D0}" destId="{0F40CE35-9C02-4D3F-913B-DD9BCF61F826}" srcOrd="5" destOrd="0" presId="urn:microsoft.com/office/officeart/2005/8/layout/vList2"/>
    <dgm:cxn modelId="{4E7F300B-B633-486D-95BC-777836D807A3}" type="presParOf" srcId="{61E88573-3224-49AF-B323-537515D175D0}" destId="{F0AA0FDD-D611-4FA1-9A78-9B425296A614}" srcOrd="6" destOrd="0" presId="urn:microsoft.com/office/officeart/2005/8/layout/vList2"/>
    <dgm:cxn modelId="{B7021BE6-A3BE-4ACD-AD71-166DEA8195D6}" type="presParOf" srcId="{61E88573-3224-49AF-B323-537515D175D0}" destId="{E5DBF336-1FFE-4591-9695-ECDFD1FD3AF1}" srcOrd="7" destOrd="0" presId="urn:microsoft.com/office/officeart/2005/8/layout/vList2"/>
    <dgm:cxn modelId="{187D507A-B663-4B9A-A3FE-08507FEB89F2}" type="presParOf" srcId="{61E88573-3224-49AF-B323-537515D175D0}" destId="{175B54B7-FD68-48A3-A939-1BB3AFDD470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3D1570-6332-4E8E-8ABB-CB9A5413EB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FC3382-2339-4E6C-847D-1FEC7BE83513}">
      <dgm:prSet/>
      <dgm:spPr/>
      <dgm:t>
        <a:bodyPr/>
        <a:lstStyle/>
        <a:p>
          <a:r>
            <a:rPr lang="pl-PL"/>
            <a:t>Nie rób z siebie nieskazitelnego ideału. Prawda na Twój temat byłaby w przyszłości nie do zniesienia. Nie wyobrażaj sobie, iż przepraszając mnie stracisz autorytet. Za uczciwą grę umiem podziękować miłością, o jakiej nawet Ci się nie śniło.</a:t>
          </a:r>
          <a:endParaRPr lang="en-US"/>
        </a:p>
      </dgm:t>
    </dgm:pt>
    <dgm:pt modelId="{F1DF9BDB-02D2-40A0-BA6B-A59A3221491E}" type="parTrans" cxnId="{9C85B110-A045-4E33-9826-669AE59F484A}">
      <dgm:prSet/>
      <dgm:spPr/>
      <dgm:t>
        <a:bodyPr/>
        <a:lstStyle/>
        <a:p>
          <a:endParaRPr lang="en-US"/>
        </a:p>
      </dgm:t>
    </dgm:pt>
    <dgm:pt modelId="{27D751DB-6623-402A-B1D8-201DECE47102}" type="sibTrans" cxnId="{9C85B110-A045-4E33-9826-669AE59F484A}">
      <dgm:prSet/>
      <dgm:spPr/>
      <dgm:t>
        <a:bodyPr/>
        <a:lstStyle/>
        <a:p>
          <a:endParaRPr lang="en-US"/>
        </a:p>
      </dgm:t>
    </dgm:pt>
    <dgm:pt modelId="{96CD6F21-0B67-490B-A91F-C2051816E59D}">
      <dgm:prSet/>
      <dgm:spPr/>
      <dgm:t>
        <a:bodyPr/>
        <a:lstStyle/>
        <a:p>
          <a:r>
            <a:rPr lang="pl-PL"/>
            <a:t>Nie zapominaj, że uwielbiam wszelkiego rodzaju eksperymenty. To po prostu mój sposób na życie, więc przymknij na to oczy.</a:t>
          </a:r>
          <a:endParaRPr lang="en-US"/>
        </a:p>
      </dgm:t>
    </dgm:pt>
    <dgm:pt modelId="{8D039B4D-403D-4B81-8A2F-BCFD971AC55D}" type="parTrans" cxnId="{9EAACFDA-5F5B-442B-B525-53C4D0D6C429}">
      <dgm:prSet/>
      <dgm:spPr/>
      <dgm:t>
        <a:bodyPr/>
        <a:lstStyle/>
        <a:p>
          <a:endParaRPr lang="en-US"/>
        </a:p>
      </dgm:t>
    </dgm:pt>
    <dgm:pt modelId="{B1294CDE-2A2A-4863-885A-48590589A828}" type="sibTrans" cxnId="{9EAACFDA-5F5B-442B-B525-53C4D0D6C429}">
      <dgm:prSet/>
      <dgm:spPr/>
      <dgm:t>
        <a:bodyPr/>
        <a:lstStyle/>
        <a:p>
          <a:endParaRPr lang="en-US"/>
        </a:p>
      </dgm:t>
    </dgm:pt>
    <dgm:pt modelId="{AE2DED48-4178-4807-92C6-A37652C9DF2B}">
      <dgm:prSet/>
      <dgm:spPr/>
      <dgm:t>
        <a:bodyPr/>
        <a:lstStyle/>
        <a:p>
          <a:r>
            <a:rPr lang="pl-PL"/>
            <a:t>Nie bądź ślepy i przyznaj, że ja też rosnę. Wiem, jak trudno dotrzymać mi kroku w tym galopie, ale zrób, co możesz, żeby nam się to udało.</a:t>
          </a:r>
          <a:endParaRPr lang="en-US"/>
        </a:p>
      </dgm:t>
    </dgm:pt>
    <dgm:pt modelId="{C6790775-2CD1-4D21-AEB4-6698EA47F210}" type="parTrans" cxnId="{345B269C-A970-4A29-B186-222C8D50CFBC}">
      <dgm:prSet/>
      <dgm:spPr/>
      <dgm:t>
        <a:bodyPr/>
        <a:lstStyle/>
        <a:p>
          <a:endParaRPr lang="en-US"/>
        </a:p>
      </dgm:t>
    </dgm:pt>
    <dgm:pt modelId="{4740AB44-AB6B-4B15-84CC-F2DA27E9D900}" type="sibTrans" cxnId="{345B269C-A970-4A29-B186-222C8D50CFBC}">
      <dgm:prSet/>
      <dgm:spPr/>
      <dgm:t>
        <a:bodyPr/>
        <a:lstStyle/>
        <a:p>
          <a:endParaRPr lang="en-US"/>
        </a:p>
      </dgm:t>
    </dgm:pt>
    <dgm:pt modelId="{87E63E1A-816F-4C55-89C3-30969CD2147D}">
      <dgm:prSet custT="1"/>
      <dgm:spPr/>
      <dgm:t>
        <a:bodyPr/>
        <a:lstStyle/>
        <a:p>
          <a:r>
            <a:rPr lang="pl-PL" sz="1800" dirty="0"/>
            <a:t>• </a:t>
          </a:r>
          <a:r>
            <a:rPr lang="pl-PL" sz="3600" b="0" dirty="0">
              <a:solidFill>
                <a:srgbClr val="FF0000"/>
              </a:solidFill>
            </a:rPr>
            <a:t>Nie bój się miłości. Nigdy!</a:t>
          </a:r>
          <a:endParaRPr lang="en-US" sz="3600" b="0" dirty="0">
            <a:solidFill>
              <a:srgbClr val="FF0000"/>
            </a:solidFill>
          </a:endParaRPr>
        </a:p>
      </dgm:t>
    </dgm:pt>
    <dgm:pt modelId="{0CF47181-5FC5-4DAA-A3D9-905D8C073EB7}" type="parTrans" cxnId="{4E5AA7D4-8FC4-42A3-860E-0E148E861182}">
      <dgm:prSet/>
      <dgm:spPr/>
      <dgm:t>
        <a:bodyPr/>
        <a:lstStyle/>
        <a:p>
          <a:endParaRPr lang="en-US"/>
        </a:p>
      </dgm:t>
    </dgm:pt>
    <dgm:pt modelId="{F43C46E4-3091-4710-A160-0DDE573A6CE2}" type="sibTrans" cxnId="{4E5AA7D4-8FC4-42A3-860E-0E148E861182}">
      <dgm:prSet/>
      <dgm:spPr/>
      <dgm:t>
        <a:bodyPr/>
        <a:lstStyle/>
        <a:p>
          <a:endParaRPr lang="en-US"/>
        </a:p>
      </dgm:t>
    </dgm:pt>
    <dgm:pt modelId="{AE692D12-879C-435A-B685-E80A92E7FF99}" type="pres">
      <dgm:prSet presAssocID="{0F3D1570-6332-4E8E-8ABB-CB9A5413EBF5}" presName="linear" presStyleCnt="0">
        <dgm:presLayoutVars>
          <dgm:animLvl val="lvl"/>
          <dgm:resizeHandles val="exact"/>
        </dgm:presLayoutVars>
      </dgm:prSet>
      <dgm:spPr/>
    </dgm:pt>
    <dgm:pt modelId="{ED5FC125-E10D-4670-8224-7FC365FB19EE}" type="pres">
      <dgm:prSet presAssocID="{32FC3382-2339-4E6C-847D-1FEC7BE835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B9EAF6-7953-412B-B3CD-B8B3B2D17429}" type="pres">
      <dgm:prSet presAssocID="{27D751DB-6623-402A-B1D8-201DECE47102}" presName="spacer" presStyleCnt="0"/>
      <dgm:spPr/>
    </dgm:pt>
    <dgm:pt modelId="{5A218680-1031-4E09-A67A-69B3D776037E}" type="pres">
      <dgm:prSet presAssocID="{96CD6F21-0B67-490B-A91F-C2051816E5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E49ECE-C89B-4F81-8041-94AB8A580A47}" type="pres">
      <dgm:prSet presAssocID="{B1294CDE-2A2A-4863-885A-48590589A828}" presName="spacer" presStyleCnt="0"/>
      <dgm:spPr/>
    </dgm:pt>
    <dgm:pt modelId="{A0342EF1-4EEF-4CFD-A925-2D33D7518EF4}" type="pres">
      <dgm:prSet presAssocID="{AE2DED48-4178-4807-92C6-A37652C9DF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AE5CB2-1205-4E0D-B917-2506216A5ADB}" type="pres">
      <dgm:prSet presAssocID="{4740AB44-AB6B-4B15-84CC-F2DA27E9D900}" presName="spacer" presStyleCnt="0"/>
      <dgm:spPr/>
    </dgm:pt>
    <dgm:pt modelId="{95FEBC0D-B3EA-4F8F-B9DD-F28D2B735930}" type="pres">
      <dgm:prSet presAssocID="{87E63E1A-816F-4C55-89C3-30969CD2147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85B110-A045-4E33-9826-669AE59F484A}" srcId="{0F3D1570-6332-4E8E-8ABB-CB9A5413EBF5}" destId="{32FC3382-2339-4E6C-847D-1FEC7BE83513}" srcOrd="0" destOrd="0" parTransId="{F1DF9BDB-02D2-40A0-BA6B-A59A3221491E}" sibTransId="{27D751DB-6623-402A-B1D8-201DECE47102}"/>
    <dgm:cxn modelId="{5B29561A-A5F9-4256-9F81-86828A85DA39}" type="presOf" srcId="{32FC3382-2339-4E6C-847D-1FEC7BE83513}" destId="{ED5FC125-E10D-4670-8224-7FC365FB19EE}" srcOrd="0" destOrd="0" presId="urn:microsoft.com/office/officeart/2005/8/layout/vList2"/>
    <dgm:cxn modelId="{D9818A49-AAE5-4779-A5B2-378A4E592C62}" type="presOf" srcId="{87E63E1A-816F-4C55-89C3-30969CD2147D}" destId="{95FEBC0D-B3EA-4F8F-B9DD-F28D2B735930}" srcOrd="0" destOrd="0" presId="urn:microsoft.com/office/officeart/2005/8/layout/vList2"/>
    <dgm:cxn modelId="{CB957771-7D5F-46A0-8365-76A946F2EF49}" type="presOf" srcId="{96CD6F21-0B67-490B-A91F-C2051816E59D}" destId="{5A218680-1031-4E09-A67A-69B3D776037E}" srcOrd="0" destOrd="0" presId="urn:microsoft.com/office/officeart/2005/8/layout/vList2"/>
    <dgm:cxn modelId="{3045EE7C-2106-4BED-8A95-A55A17038E15}" type="presOf" srcId="{0F3D1570-6332-4E8E-8ABB-CB9A5413EBF5}" destId="{AE692D12-879C-435A-B685-E80A92E7FF99}" srcOrd="0" destOrd="0" presId="urn:microsoft.com/office/officeart/2005/8/layout/vList2"/>
    <dgm:cxn modelId="{345B269C-A970-4A29-B186-222C8D50CFBC}" srcId="{0F3D1570-6332-4E8E-8ABB-CB9A5413EBF5}" destId="{AE2DED48-4178-4807-92C6-A37652C9DF2B}" srcOrd="2" destOrd="0" parTransId="{C6790775-2CD1-4D21-AEB4-6698EA47F210}" sibTransId="{4740AB44-AB6B-4B15-84CC-F2DA27E9D900}"/>
    <dgm:cxn modelId="{4E5AA7D4-8FC4-42A3-860E-0E148E861182}" srcId="{0F3D1570-6332-4E8E-8ABB-CB9A5413EBF5}" destId="{87E63E1A-816F-4C55-89C3-30969CD2147D}" srcOrd="3" destOrd="0" parTransId="{0CF47181-5FC5-4DAA-A3D9-905D8C073EB7}" sibTransId="{F43C46E4-3091-4710-A160-0DDE573A6CE2}"/>
    <dgm:cxn modelId="{9EAACFDA-5F5B-442B-B525-53C4D0D6C429}" srcId="{0F3D1570-6332-4E8E-8ABB-CB9A5413EBF5}" destId="{96CD6F21-0B67-490B-A91F-C2051816E59D}" srcOrd="1" destOrd="0" parTransId="{8D039B4D-403D-4B81-8A2F-BCFD971AC55D}" sibTransId="{B1294CDE-2A2A-4863-885A-48590589A828}"/>
    <dgm:cxn modelId="{73D8DBEA-076E-4A6C-B703-A32E29AB2EE3}" type="presOf" srcId="{AE2DED48-4178-4807-92C6-A37652C9DF2B}" destId="{A0342EF1-4EEF-4CFD-A925-2D33D7518EF4}" srcOrd="0" destOrd="0" presId="urn:microsoft.com/office/officeart/2005/8/layout/vList2"/>
    <dgm:cxn modelId="{C2A448BC-2D88-44F4-BF99-5C28C3015587}" type="presParOf" srcId="{AE692D12-879C-435A-B685-E80A92E7FF99}" destId="{ED5FC125-E10D-4670-8224-7FC365FB19EE}" srcOrd="0" destOrd="0" presId="urn:microsoft.com/office/officeart/2005/8/layout/vList2"/>
    <dgm:cxn modelId="{E3A47EFF-0BCD-43C5-9A1A-8F27AA28D847}" type="presParOf" srcId="{AE692D12-879C-435A-B685-E80A92E7FF99}" destId="{2FB9EAF6-7953-412B-B3CD-B8B3B2D17429}" srcOrd="1" destOrd="0" presId="urn:microsoft.com/office/officeart/2005/8/layout/vList2"/>
    <dgm:cxn modelId="{7F068C11-0319-48C4-BE6B-A8F3365AAE9F}" type="presParOf" srcId="{AE692D12-879C-435A-B685-E80A92E7FF99}" destId="{5A218680-1031-4E09-A67A-69B3D776037E}" srcOrd="2" destOrd="0" presId="urn:microsoft.com/office/officeart/2005/8/layout/vList2"/>
    <dgm:cxn modelId="{0A82A720-BBEA-4B11-B41E-9DFF18AE9359}" type="presParOf" srcId="{AE692D12-879C-435A-B685-E80A92E7FF99}" destId="{ABE49ECE-C89B-4F81-8041-94AB8A580A47}" srcOrd="3" destOrd="0" presId="urn:microsoft.com/office/officeart/2005/8/layout/vList2"/>
    <dgm:cxn modelId="{DA822920-593E-422D-9514-4213B002948B}" type="presParOf" srcId="{AE692D12-879C-435A-B685-E80A92E7FF99}" destId="{A0342EF1-4EEF-4CFD-A925-2D33D7518EF4}" srcOrd="4" destOrd="0" presId="urn:microsoft.com/office/officeart/2005/8/layout/vList2"/>
    <dgm:cxn modelId="{20C6E0B2-A616-404C-8663-0445F79CAA42}" type="presParOf" srcId="{AE692D12-879C-435A-B685-E80A92E7FF99}" destId="{76AE5CB2-1205-4E0D-B917-2506216A5ADB}" srcOrd="5" destOrd="0" presId="urn:microsoft.com/office/officeart/2005/8/layout/vList2"/>
    <dgm:cxn modelId="{116B4356-7B56-4D85-8514-085BB8B46DF8}" type="presParOf" srcId="{AE692D12-879C-435A-B685-E80A92E7FF99}" destId="{95FEBC0D-B3EA-4F8F-B9DD-F28D2B7359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D9C9B9-339B-4C89-8CF3-2706CFB186C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69D7ECF-48D0-45DA-97B9-CDF912934709}">
      <dgm:prSet/>
      <dgm:spPr/>
      <dgm:t>
        <a:bodyPr/>
        <a:lstStyle/>
        <a:p>
          <a:r>
            <a:rPr lang="pl-PL"/>
            <a:t>• Nie zwracaj mi uwagi przy innych ludziach, jeśli nie jest to absolutnie konieczne. O wiele bardziej przejmuję się tym, co mówisz, jeśli rozmawiamy w cztery oczy.</a:t>
          </a:r>
          <a:endParaRPr lang="en-US"/>
        </a:p>
      </dgm:t>
    </dgm:pt>
    <dgm:pt modelId="{9EBC5743-6485-48A7-9B55-3D84486D2951}" type="parTrans" cxnId="{A2961890-AEAB-486B-A8D9-CCAE95B9B390}">
      <dgm:prSet/>
      <dgm:spPr/>
      <dgm:t>
        <a:bodyPr/>
        <a:lstStyle/>
        <a:p>
          <a:endParaRPr lang="en-US"/>
        </a:p>
      </dgm:t>
    </dgm:pt>
    <dgm:pt modelId="{B8B7CEDB-F5E4-4413-A848-2216059560DD}" type="sibTrans" cxnId="{A2961890-AEAB-486B-A8D9-CCAE95B9B390}">
      <dgm:prSet/>
      <dgm:spPr/>
      <dgm:t>
        <a:bodyPr/>
        <a:lstStyle/>
        <a:p>
          <a:endParaRPr lang="en-US"/>
        </a:p>
      </dgm:t>
    </dgm:pt>
    <dgm:pt modelId="{004D2CAD-946B-4E2F-8749-E0CD65C23CDA}">
      <dgm:prSet/>
      <dgm:spPr/>
      <dgm:t>
        <a:bodyPr/>
        <a:lstStyle/>
        <a:p>
          <a:r>
            <a:rPr lang="pl-PL"/>
            <a:t>• Nie chroń mnie przed konsekwencjami. Czasami dobrze jest nauczyć się rzeczy bolesnych i nieprzyjemnych.</a:t>
          </a:r>
          <a:endParaRPr lang="en-US"/>
        </a:p>
      </dgm:t>
    </dgm:pt>
    <dgm:pt modelId="{BDC1709F-2F06-427D-A38F-F11B21E037A2}" type="parTrans" cxnId="{F7A53EE1-1875-485D-A8F6-72D6ED83B953}">
      <dgm:prSet/>
      <dgm:spPr/>
      <dgm:t>
        <a:bodyPr/>
        <a:lstStyle/>
        <a:p>
          <a:endParaRPr lang="en-US"/>
        </a:p>
      </dgm:t>
    </dgm:pt>
    <dgm:pt modelId="{10CEFDD1-6DEA-4E4D-BA64-0E7825259E2E}" type="sibTrans" cxnId="{F7A53EE1-1875-485D-A8F6-72D6ED83B953}">
      <dgm:prSet/>
      <dgm:spPr/>
      <dgm:t>
        <a:bodyPr/>
        <a:lstStyle/>
        <a:p>
          <a:endParaRPr lang="en-US"/>
        </a:p>
      </dgm:t>
    </dgm:pt>
    <dgm:pt modelId="{E36A3B9E-2261-4634-8E5C-7D36C7A434F8}">
      <dgm:prSet/>
      <dgm:spPr/>
      <dgm:t>
        <a:bodyPr/>
        <a:lstStyle/>
        <a:p>
          <a:r>
            <a:rPr lang="pl-PL"/>
            <a:t>Nie wmawiaj mi, że błędy, które popełniam, są grzechem. To zagraża mojemu poczuciu wartości. </a:t>
          </a:r>
          <a:endParaRPr lang="en-US"/>
        </a:p>
      </dgm:t>
    </dgm:pt>
    <dgm:pt modelId="{D432D7DF-BFCB-4760-A732-E380F361F33C}" type="parTrans" cxnId="{89151311-82C5-4B34-9258-E3553906E999}">
      <dgm:prSet/>
      <dgm:spPr/>
      <dgm:t>
        <a:bodyPr/>
        <a:lstStyle/>
        <a:p>
          <a:endParaRPr lang="en-US"/>
        </a:p>
      </dgm:t>
    </dgm:pt>
    <dgm:pt modelId="{089D0178-52BA-4320-ADA6-4C5606DBB501}" type="sibTrans" cxnId="{89151311-82C5-4B34-9258-E3553906E999}">
      <dgm:prSet/>
      <dgm:spPr/>
      <dgm:t>
        <a:bodyPr/>
        <a:lstStyle/>
        <a:p>
          <a:endParaRPr lang="en-US"/>
        </a:p>
      </dgm:t>
    </dgm:pt>
    <dgm:pt modelId="{BFBF5D48-74C9-446C-838C-746E9A46EE99}" type="pres">
      <dgm:prSet presAssocID="{B1D9C9B9-339B-4C89-8CF3-2706CFB186C6}" presName="linear" presStyleCnt="0">
        <dgm:presLayoutVars>
          <dgm:animLvl val="lvl"/>
          <dgm:resizeHandles val="exact"/>
        </dgm:presLayoutVars>
      </dgm:prSet>
      <dgm:spPr/>
    </dgm:pt>
    <dgm:pt modelId="{67E24C7A-8A52-4F57-8288-1A0CFAF5ED9B}" type="pres">
      <dgm:prSet presAssocID="{269D7ECF-48D0-45DA-97B9-CDF9129347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9EB6E45-BE43-4F1F-814B-4694EB143B02}" type="pres">
      <dgm:prSet presAssocID="{B8B7CEDB-F5E4-4413-A848-2216059560DD}" presName="spacer" presStyleCnt="0"/>
      <dgm:spPr/>
    </dgm:pt>
    <dgm:pt modelId="{B7645243-4A84-453C-81D8-E8F85D44158E}" type="pres">
      <dgm:prSet presAssocID="{004D2CAD-946B-4E2F-8749-E0CD65C23C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D81ED5-B2CE-4A8D-914F-3569BAC91FDF}" type="pres">
      <dgm:prSet presAssocID="{10CEFDD1-6DEA-4E4D-BA64-0E7825259E2E}" presName="spacer" presStyleCnt="0"/>
      <dgm:spPr/>
    </dgm:pt>
    <dgm:pt modelId="{A0CBE69D-9A32-4A65-97D6-F29E6B7212B6}" type="pres">
      <dgm:prSet presAssocID="{E36A3B9E-2261-4634-8E5C-7D36C7A434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20C106-F5EE-4F0D-ABB8-926B04F4A6F4}" type="presOf" srcId="{269D7ECF-48D0-45DA-97B9-CDF912934709}" destId="{67E24C7A-8A52-4F57-8288-1A0CFAF5ED9B}" srcOrd="0" destOrd="0" presId="urn:microsoft.com/office/officeart/2005/8/layout/vList2"/>
    <dgm:cxn modelId="{89151311-82C5-4B34-9258-E3553906E999}" srcId="{B1D9C9B9-339B-4C89-8CF3-2706CFB186C6}" destId="{E36A3B9E-2261-4634-8E5C-7D36C7A434F8}" srcOrd="2" destOrd="0" parTransId="{D432D7DF-BFCB-4760-A732-E380F361F33C}" sibTransId="{089D0178-52BA-4320-ADA6-4C5606DBB501}"/>
    <dgm:cxn modelId="{0CAEAC3A-AEA4-40F6-AEE4-DDBA7CB59BE3}" type="presOf" srcId="{E36A3B9E-2261-4634-8E5C-7D36C7A434F8}" destId="{A0CBE69D-9A32-4A65-97D6-F29E6B7212B6}" srcOrd="0" destOrd="0" presId="urn:microsoft.com/office/officeart/2005/8/layout/vList2"/>
    <dgm:cxn modelId="{0C339860-E7C1-42D2-8BA9-5C615AA62E19}" type="presOf" srcId="{004D2CAD-946B-4E2F-8749-E0CD65C23CDA}" destId="{B7645243-4A84-453C-81D8-E8F85D44158E}" srcOrd="0" destOrd="0" presId="urn:microsoft.com/office/officeart/2005/8/layout/vList2"/>
    <dgm:cxn modelId="{A2961890-AEAB-486B-A8D9-CCAE95B9B390}" srcId="{B1D9C9B9-339B-4C89-8CF3-2706CFB186C6}" destId="{269D7ECF-48D0-45DA-97B9-CDF912934709}" srcOrd="0" destOrd="0" parTransId="{9EBC5743-6485-48A7-9B55-3D84486D2951}" sibTransId="{B8B7CEDB-F5E4-4413-A848-2216059560DD}"/>
    <dgm:cxn modelId="{F7A53EE1-1875-485D-A8F6-72D6ED83B953}" srcId="{B1D9C9B9-339B-4C89-8CF3-2706CFB186C6}" destId="{004D2CAD-946B-4E2F-8749-E0CD65C23CDA}" srcOrd="1" destOrd="0" parTransId="{BDC1709F-2F06-427D-A38F-F11B21E037A2}" sibTransId="{10CEFDD1-6DEA-4E4D-BA64-0E7825259E2E}"/>
    <dgm:cxn modelId="{DE6BB5E7-FB04-465A-BF84-8F368175FB8B}" type="presOf" srcId="{B1D9C9B9-339B-4C89-8CF3-2706CFB186C6}" destId="{BFBF5D48-74C9-446C-838C-746E9A46EE99}" srcOrd="0" destOrd="0" presId="urn:microsoft.com/office/officeart/2005/8/layout/vList2"/>
    <dgm:cxn modelId="{83CE0CA0-2BF8-4B1B-B82A-E15B9876E463}" type="presParOf" srcId="{BFBF5D48-74C9-446C-838C-746E9A46EE99}" destId="{67E24C7A-8A52-4F57-8288-1A0CFAF5ED9B}" srcOrd="0" destOrd="0" presId="urn:microsoft.com/office/officeart/2005/8/layout/vList2"/>
    <dgm:cxn modelId="{1EBC9A37-36E8-46DE-9CD2-A1E4415E0031}" type="presParOf" srcId="{BFBF5D48-74C9-446C-838C-746E9A46EE99}" destId="{B9EB6E45-BE43-4F1F-814B-4694EB143B02}" srcOrd="1" destOrd="0" presId="urn:microsoft.com/office/officeart/2005/8/layout/vList2"/>
    <dgm:cxn modelId="{35A20244-356B-4DAF-8439-FC5190AEA8C4}" type="presParOf" srcId="{BFBF5D48-74C9-446C-838C-746E9A46EE99}" destId="{B7645243-4A84-453C-81D8-E8F85D44158E}" srcOrd="2" destOrd="0" presId="urn:microsoft.com/office/officeart/2005/8/layout/vList2"/>
    <dgm:cxn modelId="{783065FE-EDA4-47F4-99A1-F19EF96306D4}" type="presParOf" srcId="{BFBF5D48-74C9-446C-838C-746E9A46EE99}" destId="{32D81ED5-B2CE-4A8D-914F-3569BAC91FDF}" srcOrd="3" destOrd="0" presId="urn:microsoft.com/office/officeart/2005/8/layout/vList2"/>
    <dgm:cxn modelId="{A89A7A2D-E1EC-4F76-87B7-AC4696A4C8AA}" type="presParOf" srcId="{BFBF5D48-74C9-446C-838C-746E9A46EE99}" destId="{A0CBE69D-9A32-4A65-97D6-F29E6B7212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2CBF09-966F-4347-AA58-395F49EDC1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EEDA411-74C8-4C41-BC01-751589C18864}">
      <dgm:prSet/>
      <dgm:spPr/>
      <dgm:t>
        <a:bodyPr/>
        <a:lstStyle/>
        <a:p>
          <a:r>
            <a:rPr lang="pl-PL"/>
            <a:t>• Nie psuj mnie. Dobrze wiem, że nie powinienem mieć tego wszystkiego, czego się domagam. To tylko próba sił z mojej strony.</a:t>
          </a:r>
          <a:endParaRPr lang="en-US"/>
        </a:p>
      </dgm:t>
    </dgm:pt>
    <dgm:pt modelId="{DB8A4F82-2671-410C-AF2D-AFED51DAD610}" type="parTrans" cxnId="{0344D33A-EA84-42ED-A5C0-54CA95EBCAB1}">
      <dgm:prSet/>
      <dgm:spPr/>
      <dgm:t>
        <a:bodyPr/>
        <a:lstStyle/>
        <a:p>
          <a:endParaRPr lang="en-US"/>
        </a:p>
      </dgm:t>
    </dgm:pt>
    <dgm:pt modelId="{A3327DB8-0B11-4E88-8B6D-3FB809AE853B}" type="sibTrans" cxnId="{0344D33A-EA84-42ED-A5C0-54CA95EBCAB1}">
      <dgm:prSet/>
      <dgm:spPr/>
      <dgm:t>
        <a:bodyPr/>
        <a:lstStyle/>
        <a:p>
          <a:endParaRPr lang="en-US"/>
        </a:p>
      </dgm:t>
    </dgm:pt>
    <dgm:pt modelId="{A9EE9588-2F64-4C7C-B54B-6518B79EE42E}">
      <dgm:prSet/>
      <dgm:spPr/>
      <dgm:t>
        <a:bodyPr/>
        <a:lstStyle/>
        <a:p>
          <a:r>
            <a:rPr lang="pl-PL"/>
            <a:t>• Nie bój się stanowczości. Właśnie tego potrzebuję - poczucia bezpieczeństwa.</a:t>
          </a:r>
          <a:endParaRPr lang="en-US"/>
        </a:p>
      </dgm:t>
    </dgm:pt>
    <dgm:pt modelId="{D32A6764-4DD2-41BC-A0BF-A82BC86E26FF}" type="parTrans" cxnId="{12824BA3-1202-4E97-8F2A-6C4F0946FF73}">
      <dgm:prSet/>
      <dgm:spPr/>
      <dgm:t>
        <a:bodyPr/>
        <a:lstStyle/>
        <a:p>
          <a:endParaRPr lang="en-US"/>
        </a:p>
      </dgm:t>
    </dgm:pt>
    <dgm:pt modelId="{08A6406C-E17F-439F-AE5E-3CC1B30D0E12}" type="sibTrans" cxnId="{12824BA3-1202-4E97-8F2A-6C4F0946FF73}">
      <dgm:prSet/>
      <dgm:spPr/>
      <dgm:t>
        <a:bodyPr/>
        <a:lstStyle/>
        <a:p>
          <a:endParaRPr lang="en-US"/>
        </a:p>
      </dgm:t>
    </dgm:pt>
    <dgm:pt modelId="{67D15DCA-37A4-4665-B7FB-89980884108C}">
      <dgm:prSet/>
      <dgm:spPr/>
      <dgm:t>
        <a:bodyPr/>
        <a:lstStyle/>
        <a:p>
          <a:r>
            <a:rPr lang="pl-PL"/>
            <a:t>Nie bagatelizuj moich złych nawyków. Tylko Ty możesz pomóc mi zwalczyć zło, póki jest to jeszcze w ogóle możliwe</a:t>
          </a:r>
          <a:endParaRPr lang="en-US"/>
        </a:p>
      </dgm:t>
    </dgm:pt>
    <dgm:pt modelId="{FD539331-65C6-4092-B548-464CAE1F340B}" type="parTrans" cxnId="{DD6247D9-AE33-4234-BBD5-805522F70FEA}">
      <dgm:prSet/>
      <dgm:spPr/>
      <dgm:t>
        <a:bodyPr/>
        <a:lstStyle/>
        <a:p>
          <a:endParaRPr lang="en-US"/>
        </a:p>
      </dgm:t>
    </dgm:pt>
    <dgm:pt modelId="{736FB984-7868-4E54-8695-9A6EE27C433B}" type="sibTrans" cxnId="{DD6247D9-AE33-4234-BBD5-805522F70FEA}">
      <dgm:prSet/>
      <dgm:spPr/>
      <dgm:t>
        <a:bodyPr/>
        <a:lstStyle/>
        <a:p>
          <a:endParaRPr lang="en-US"/>
        </a:p>
      </dgm:t>
    </dgm:pt>
    <dgm:pt modelId="{089C7427-AA66-4EDE-BB9B-53BA2B030874}">
      <dgm:prSet/>
      <dgm:spPr/>
      <dgm:t>
        <a:bodyPr/>
        <a:lstStyle/>
        <a:p>
          <a:r>
            <a:rPr lang="pl-PL"/>
            <a:t>• Nie rób ze mnie większego dziecka, niż jestem. To sprawia, że przyjmuję postawę głupio dorosłą</a:t>
          </a:r>
          <a:endParaRPr lang="en-US"/>
        </a:p>
      </dgm:t>
    </dgm:pt>
    <dgm:pt modelId="{EA9BA023-85A4-4148-A844-D7AADBDB4849}" type="parTrans" cxnId="{C50AF2F6-F63F-4FDF-B1C3-92B3C04F1D7D}">
      <dgm:prSet/>
      <dgm:spPr/>
      <dgm:t>
        <a:bodyPr/>
        <a:lstStyle/>
        <a:p>
          <a:endParaRPr lang="en-US"/>
        </a:p>
      </dgm:t>
    </dgm:pt>
    <dgm:pt modelId="{FA0E8ABE-85ED-4BCD-985C-A0907F1D6B06}" type="sibTrans" cxnId="{C50AF2F6-F63F-4FDF-B1C3-92B3C04F1D7D}">
      <dgm:prSet/>
      <dgm:spPr/>
      <dgm:t>
        <a:bodyPr/>
        <a:lstStyle/>
        <a:p>
          <a:endParaRPr lang="en-US"/>
        </a:p>
      </dgm:t>
    </dgm:pt>
    <dgm:pt modelId="{A61C7C1D-96B1-4257-A0C7-93A6104703DE}" type="pres">
      <dgm:prSet presAssocID="{842CBF09-966F-4347-AA58-395F49EDC162}" presName="linear" presStyleCnt="0">
        <dgm:presLayoutVars>
          <dgm:animLvl val="lvl"/>
          <dgm:resizeHandles val="exact"/>
        </dgm:presLayoutVars>
      </dgm:prSet>
      <dgm:spPr/>
    </dgm:pt>
    <dgm:pt modelId="{958F1389-5897-47C6-871E-406B4B2049AD}" type="pres">
      <dgm:prSet presAssocID="{3EEDA411-74C8-4C41-BC01-751589C1886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D3B707-FB3E-4B19-A0D6-7C8127DEF54D}" type="pres">
      <dgm:prSet presAssocID="{A3327DB8-0B11-4E88-8B6D-3FB809AE853B}" presName="spacer" presStyleCnt="0"/>
      <dgm:spPr/>
    </dgm:pt>
    <dgm:pt modelId="{775F8D92-4140-4CA7-B98D-DCA58D19024B}" type="pres">
      <dgm:prSet presAssocID="{A9EE9588-2F64-4C7C-B54B-6518B79EE4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F4C20E4-F1B1-4471-84D5-1D9BB6079902}" type="pres">
      <dgm:prSet presAssocID="{08A6406C-E17F-439F-AE5E-3CC1B30D0E12}" presName="spacer" presStyleCnt="0"/>
      <dgm:spPr/>
    </dgm:pt>
    <dgm:pt modelId="{EF318484-A894-417E-A120-12A618DA7799}" type="pres">
      <dgm:prSet presAssocID="{67D15DCA-37A4-4665-B7FB-8998088410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5307C1E-8ABD-4DE5-AD47-A0E90A560BDA}" type="pres">
      <dgm:prSet presAssocID="{736FB984-7868-4E54-8695-9A6EE27C433B}" presName="spacer" presStyleCnt="0"/>
      <dgm:spPr/>
    </dgm:pt>
    <dgm:pt modelId="{34AC632B-6059-4ACF-9959-73407CD3BE06}" type="pres">
      <dgm:prSet presAssocID="{089C7427-AA66-4EDE-BB9B-53BA2B03087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6619211-5EBE-4306-B17B-57AB7B7FE937}" type="presOf" srcId="{3EEDA411-74C8-4C41-BC01-751589C18864}" destId="{958F1389-5897-47C6-871E-406B4B2049AD}" srcOrd="0" destOrd="0" presId="urn:microsoft.com/office/officeart/2005/8/layout/vList2"/>
    <dgm:cxn modelId="{0344D33A-EA84-42ED-A5C0-54CA95EBCAB1}" srcId="{842CBF09-966F-4347-AA58-395F49EDC162}" destId="{3EEDA411-74C8-4C41-BC01-751589C18864}" srcOrd="0" destOrd="0" parTransId="{DB8A4F82-2671-410C-AF2D-AFED51DAD610}" sibTransId="{A3327DB8-0B11-4E88-8B6D-3FB809AE853B}"/>
    <dgm:cxn modelId="{854AA55E-59D4-465A-ABA6-15FFEF1B95BA}" type="presOf" srcId="{A9EE9588-2F64-4C7C-B54B-6518B79EE42E}" destId="{775F8D92-4140-4CA7-B98D-DCA58D19024B}" srcOrd="0" destOrd="0" presId="urn:microsoft.com/office/officeart/2005/8/layout/vList2"/>
    <dgm:cxn modelId="{E8C63673-3312-43BA-B6F8-3BC161B636FC}" type="presOf" srcId="{842CBF09-966F-4347-AA58-395F49EDC162}" destId="{A61C7C1D-96B1-4257-A0C7-93A6104703DE}" srcOrd="0" destOrd="0" presId="urn:microsoft.com/office/officeart/2005/8/layout/vList2"/>
    <dgm:cxn modelId="{12824BA3-1202-4E97-8F2A-6C4F0946FF73}" srcId="{842CBF09-966F-4347-AA58-395F49EDC162}" destId="{A9EE9588-2F64-4C7C-B54B-6518B79EE42E}" srcOrd="1" destOrd="0" parTransId="{D32A6764-4DD2-41BC-A0BF-A82BC86E26FF}" sibTransId="{08A6406C-E17F-439F-AE5E-3CC1B30D0E12}"/>
    <dgm:cxn modelId="{00AF18D6-F0C6-40F0-9280-18746FF31C52}" type="presOf" srcId="{089C7427-AA66-4EDE-BB9B-53BA2B030874}" destId="{34AC632B-6059-4ACF-9959-73407CD3BE06}" srcOrd="0" destOrd="0" presId="urn:microsoft.com/office/officeart/2005/8/layout/vList2"/>
    <dgm:cxn modelId="{DD6247D9-AE33-4234-BBD5-805522F70FEA}" srcId="{842CBF09-966F-4347-AA58-395F49EDC162}" destId="{67D15DCA-37A4-4665-B7FB-89980884108C}" srcOrd="2" destOrd="0" parTransId="{FD539331-65C6-4092-B548-464CAE1F340B}" sibTransId="{736FB984-7868-4E54-8695-9A6EE27C433B}"/>
    <dgm:cxn modelId="{190213EB-61B3-4733-9993-CED34777B92C}" type="presOf" srcId="{67D15DCA-37A4-4665-B7FB-89980884108C}" destId="{EF318484-A894-417E-A120-12A618DA7799}" srcOrd="0" destOrd="0" presId="urn:microsoft.com/office/officeart/2005/8/layout/vList2"/>
    <dgm:cxn modelId="{C50AF2F6-F63F-4FDF-B1C3-92B3C04F1D7D}" srcId="{842CBF09-966F-4347-AA58-395F49EDC162}" destId="{089C7427-AA66-4EDE-BB9B-53BA2B030874}" srcOrd="3" destOrd="0" parTransId="{EA9BA023-85A4-4148-A844-D7AADBDB4849}" sibTransId="{FA0E8ABE-85ED-4BCD-985C-A0907F1D6B06}"/>
    <dgm:cxn modelId="{08AE32DA-9389-4AE7-9D07-A7F55BA156D7}" type="presParOf" srcId="{A61C7C1D-96B1-4257-A0C7-93A6104703DE}" destId="{958F1389-5897-47C6-871E-406B4B2049AD}" srcOrd="0" destOrd="0" presId="urn:microsoft.com/office/officeart/2005/8/layout/vList2"/>
    <dgm:cxn modelId="{8BC49718-AC6B-456D-9E7B-4AAA3FB6123A}" type="presParOf" srcId="{A61C7C1D-96B1-4257-A0C7-93A6104703DE}" destId="{F5D3B707-FB3E-4B19-A0D6-7C8127DEF54D}" srcOrd="1" destOrd="0" presId="urn:microsoft.com/office/officeart/2005/8/layout/vList2"/>
    <dgm:cxn modelId="{AAB5FE27-44A7-4E86-B047-5174A6E38364}" type="presParOf" srcId="{A61C7C1D-96B1-4257-A0C7-93A6104703DE}" destId="{775F8D92-4140-4CA7-B98D-DCA58D19024B}" srcOrd="2" destOrd="0" presId="urn:microsoft.com/office/officeart/2005/8/layout/vList2"/>
    <dgm:cxn modelId="{E5F3CEDE-5487-4A1E-820D-C794A290864F}" type="presParOf" srcId="{A61C7C1D-96B1-4257-A0C7-93A6104703DE}" destId="{7F4C20E4-F1B1-4471-84D5-1D9BB6079902}" srcOrd="3" destOrd="0" presId="urn:microsoft.com/office/officeart/2005/8/layout/vList2"/>
    <dgm:cxn modelId="{9D48A59D-0487-4910-8CAE-21F31DD6A077}" type="presParOf" srcId="{A61C7C1D-96B1-4257-A0C7-93A6104703DE}" destId="{EF318484-A894-417E-A120-12A618DA7799}" srcOrd="4" destOrd="0" presId="urn:microsoft.com/office/officeart/2005/8/layout/vList2"/>
    <dgm:cxn modelId="{158791D9-3BA1-4024-BBC4-DEE23A5CEF7B}" type="presParOf" srcId="{A61C7C1D-96B1-4257-A0C7-93A6104703DE}" destId="{65307C1E-8ABD-4DE5-AD47-A0E90A560BDA}" srcOrd="5" destOrd="0" presId="urn:microsoft.com/office/officeart/2005/8/layout/vList2"/>
    <dgm:cxn modelId="{AC099A62-8131-46F3-B5F9-9AE842010C1F}" type="presParOf" srcId="{A61C7C1D-96B1-4257-A0C7-93A6104703DE}" destId="{34AC632B-6059-4ACF-9959-73407CD3BE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A8EC11-F90C-4F70-AB3E-85FD03EFF7A8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E251F69-8FF8-47B9-9E42-ECE12D9F551F}">
      <dgm:prSet/>
      <dgm:spPr/>
      <dgm:t>
        <a:bodyPr/>
        <a:lstStyle/>
        <a:p>
          <a:r>
            <a:rPr lang="pl-PL"/>
            <a:t>Nie porównuj dziecka do jego kolegów , koleżanek !</a:t>
          </a:r>
          <a:endParaRPr lang="en-US"/>
        </a:p>
      </dgm:t>
    </dgm:pt>
    <dgm:pt modelId="{2AB1869B-72F4-460E-80FC-81B6197B2E08}" type="parTrans" cxnId="{E80F3862-B177-499E-BA1F-BC8060FBF977}">
      <dgm:prSet/>
      <dgm:spPr/>
      <dgm:t>
        <a:bodyPr/>
        <a:lstStyle/>
        <a:p>
          <a:endParaRPr lang="en-US"/>
        </a:p>
      </dgm:t>
    </dgm:pt>
    <dgm:pt modelId="{CF92055B-C86C-479B-99A0-78C51A716B86}" type="sibTrans" cxnId="{E80F3862-B177-499E-BA1F-BC8060FBF977}">
      <dgm:prSet/>
      <dgm:spPr/>
      <dgm:t>
        <a:bodyPr/>
        <a:lstStyle/>
        <a:p>
          <a:endParaRPr lang="en-US"/>
        </a:p>
      </dgm:t>
    </dgm:pt>
    <dgm:pt modelId="{E38D654B-FF9E-4C90-9F41-806F2B0DAC9B}">
      <dgm:prSet/>
      <dgm:spPr/>
      <dgm:t>
        <a:bodyPr/>
        <a:lstStyle/>
        <a:p>
          <a:r>
            <a:rPr lang="pl-PL"/>
            <a:t>Wspieraj !</a:t>
          </a:r>
          <a:endParaRPr lang="en-US"/>
        </a:p>
      </dgm:t>
    </dgm:pt>
    <dgm:pt modelId="{EAA22217-1479-4618-9C04-1E104E2296B7}" type="parTrans" cxnId="{714E6678-C915-4248-A7EB-C93A96CE0E8E}">
      <dgm:prSet/>
      <dgm:spPr/>
      <dgm:t>
        <a:bodyPr/>
        <a:lstStyle/>
        <a:p>
          <a:endParaRPr lang="en-US"/>
        </a:p>
      </dgm:t>
    </dgm:pt>
    <dgm:pt modelId="{B647488D-4C3B-4E3B-8028-E4D299D9D647}" type="sibTrans" cxnId="{714E6678-C915-4248-A7EB-C93A96CE0E8E}">
      <dgm:prSet/>
      <dgm:spPr/>
      <dgm:t>
        <a:bodyPr/>
        <a:lstStyle/>
        <a:p>
          <a:endParaRPr lang="en-US"/>
        </a:p>
      </dgm:t>
    </dgm:pt>
    <dgm:pt modelId="{C1C1C5FB-F1EB-4124-BF11-0112C39BFCF0}">
      <dgm:prSet/>
      <dgm:spPr/>
      <dgm:t>
        <a:bodyPr/>
        <a:lstStyle/>
        <a:p>
          <a:r>
            <a:rPr lang="pl-PL"/>
            <a:t>Kochaj !</a:t>
          </a:r>
          <a:endParaRPr lang="en-US"/>
        </a:p>
      </dgm:t>
    </dgm:pt>
    <dgm:pt modelId="{568203EC-73DA-4EEF-B809-E2610FB64002}" type="parTrans" cxnId="{5C5AB8D5-9150-4615-94CD-52CA61A514BE}">
      <dgm:prSet/>
      <dgm:spPr/>
      <dgm:t>
        <a:bodyPr/>
        <a:lstStyle/>
        <a:p>
          <a:endParaRPr lang="en-US"/>
        </a:p>
      </dgm:t>
    </dgm:pt>
    <dgm:pt modelId="{04BC0BB4-880C-4905-9FC8-8AE93808103A}" type="sibTrans" cxnId="{5C5AB8D5-9150-4615-94CD-52CA61A514BE}">
      <dgm:prSet/>
      <dgm:spPr/>
      <dgm:t>
        <a:bodyPr/>
        <a:lstStyle/>
        <a:p>
          <a:endParaRPr lang="en-US"/>
        </a:p>
      </dgm:t>
    </dgm:pt>
    <dgm:pt modelId="{1F8B31C0-D678-4795-96F1-F51A0A605F1C}">
      <dgm:prSet/>
      <dgm:spPr/>
      <dgm:t>
        <a:bodyPr/>
        <a:lstStyle/>
        <a:p>
          <a:r>
            <a:rPr lang="pl-PL"/>
            <a:t>Stosuj komunikat ja!</a:t>
          </a:r>
          <a:endParaRPr lang="en-US"/>
        </a:p>
      </dgm:t>
    </dgm:pt>
    <dgm:pt modelId="{3D7125D8-DEC3-4ACC-9F3F-C2CF9C8DA0A7}" type="parTrans" cxnId="{3755858B-4BFA-4057-B9C5-0AD411F12847}">
      <dgm:prSet/>
      <dgm:spPr/>
      <dgm:t>
        <a:bodyPr/>
        <a:lstStyle/>
        <a:p>
          <a:endParaRPr lang="en-US"/>
        </a:p>
      </dgm:t>
    </dgm:pt>
    <dgm:pt modelId="{E3B938D2-B1B9-4395-BEA5-4216A25E09AB}" type="sibTrans" cxnId="{3755858B-4BFA-4057-B9C5-0AD411F12847}">
      <dgm:prSet/>
      <dgm:spPr/>
      <dgm:t>
        <a:bodyPr/>
        <a:lstStyle/>
        <a:p>
          <a:endParaRPr lang="en-US"/>
        </a:p>
      </dgm:t>
    </dgm:pt>
    <dgm:pt modelId="{DB70C4F8-4981-431D-97F6-F58BD5114628}">
      <dgm:prSet/>
      <dgm:spPr/>
      <dgm:t>
        <a:bodyPr/>
        <a:lstStyle/>
        <a:p>
          <a:r>
            <a:rPr lang="pl-PL"/>
            <a:t>Miej czas na rozmowę !</a:t>
          </a:r>
          <a:endParaRPr lang="en-US"/>
        </a:p>
      </dgm:t>
    </dgm:pt>
    <dgm:pt modelId="{4E0C8EE1-0773-42F4-93B3-740F2949C1A9}" type="parTrans" cxnId="{A218F1DF-3F98-4E1E-BDB3-E91E4462A985}">
      <dgm:prSet/>
      <dgm:spPr/>
      <dgm:t>
        <a:bodyPr/>
        <a:lstStyle/>
        <a:p>
          <a:endParaRPr lang="en-US"/>
        </a:p>
      </dgm:t>
    </dgm:pt>
    <dgm:pt modelId="{BC4F0874-A75C-4815-83C4-FDCE2A92B039}" type="sibTrans" cxnId="{A218F1DF-3F98-4E1E-BDB3-E91E4462A985}">
      <dgm:prSet/>
      <dgm:spPr/>
      <dgm:t>
        <a:bodyPr/>
        <a:lstStyle/>
        <a:p>
          <a:endParaRPr lang="en-US"/>
        </a:p>
      </dgm:t>
    </dgm:pt>
    <dgm:pt modelId="{FFBF774D-BA5D-4759-A143-13DD49C8D009}">
      <dgm:prSet/>
      <dgm:spPr/>
      <dgm:t>
        <a:bodyPr/>
        <a:lstStyle/>
        <a:p>
          <a:r>
            <a:rPr lang="pl-PL"/>
            <a:t>Wysłuchaj !</a:t>
          </a:r>
          <a:endParaRPr lang="en-US"/>
        </a:p>
      </dgm:t>
    </dgm:pt>
    <dgm:pt modelId="{A2F28E66-85F8-4E0D-8DA6-1105DA328D82}" type="parTrans" cxnId="{37500F7F-D410-41EC-B4FA-7934184B6314}">
      <dgm:prSet/>
      <dgm:spPr/>
      <dgm:t>
        <a:bodyPr/>
        <a:lstStyle/>
        <a:p>
          <a:endParaRPr lang="en-US"/>
        </a:p>
      </dgm:t>
    </dgm:pt>
    <dgm:pt modelId="{6674F404-A02D-4A73-8605-3772C2C769DE}" type="sibTrans" cxnId="{37500F7F-D410-41EC-B4FA-7934184B6314}">
      <dgm:prSet/>
      <dgm:spPr/>
      <dgm:t>
        <a:bodyPr/>
        <a:lstStyle/>
        <a:p>
          <a:endParaRPr lang="en-US"/>
        </a:p>
      </dgm:t>
    </dgm:pt>
    <dgm:pt modelId="{6C83450F-FA50-48C0-BF1D-85DB0D1B59ED}">
      <dgm:prSet/>
      <dgm:spPr/>
      <dgm:t>
        <a:bodyPr/>
        <a:lstStyle/>
        <a:p>
          <a:r>
            <a:rPr lang="pl-PL"/>
            <a:t>Daj sobie prawo do błędów !</a:t>
          </a:r>
          <a:endParaRPr lang="en-US"/>
        </a:p>
      </dgm:t>
    </dgm:pt>
    <dgm:pt modelId="{E9BD2897-4BC0-4243-B9E4-C29B93F4D60D}" type="parTrans" cxnId="{6A01FCA4-4A91-461E-BE10-CC67A8641EE8}">
      <dgm:prSet/>
      <dgm:spPr/>
      <dgm:t>
        <a:bodyPr/>
        <a:lstStyle/>
        <a:p>
          <a:endParaRPr lang="en-US"/>
        </a:p>
      </dgm:t>
    </dgm:pt>
    <dgm:pt modelId="{28909988-7CF3-45D7-8FA4-D684448E428B}" type="sibTrans" cxnId="{6A01FCA4-4A91-461E-BE10-CC67A8641EE8}">
      <dgm:prSet/>
      <dgm:spPr/>
      <dgm:t>
        <a:bodyPr/>
        <a:lstStyle/>
        <a:p>
          <a:endParaRPr lang="en-US"/>
        </a:p>
      </dgm:t>
    </dgm:pt>
    <dgm:pt modelId="{491E1FAD-E789-42B2-920D-E00325869F09}" type="pres">
      <dgm:prSet presAssocID="{DBA8EC11-F90C-4F70-AB3E-85FD03EFF7A8}" presName="compositeShape" presStyleCnt="0">
        <dgm:presLayoutVars>
          <dgm:chMax val="7"/>
          <dgm:dir/>
          <dgm:resizeHandles val="exact"/>
        </dgm:presLayoutVars>
      </dgm:prSet>
      <dgm:spPr/>
    </dgm:pt>
    <dgm:pt modelId="{E8247CDA-5C03-489F-BC93-6D05AF375728}" type="pres">
      <dgm:prSet presAssocID="{DBA8EC11-F90C-4F70-AB3E-85FD03EFF7A8}" presName="wedge1" presStyleLbl="node1" presStyleIdx="0" presStyleCnt="7"/>
      <dgm:spPr/>
    </dgm:pt>
    <dgm:pt modelId="{6FB5B612-1058-4AE9-83EE-FDD6B16B2E1F}" type="pres">
      <dgm:prSet presAssocID="{DBA8EC11-F90C-4F70-AB3E-85FD03EFF7A8}" presName="dummy1a" presStyleCnt="0"/>
      <dgm:spPr/>
    </dgm:pt>
    <dgm:pt modelId="{5208FF02-FA82-400E-A79D-259CBE552CFF}" type="pres">
      <dgm:prSet presAssocID="{DBA8EC11-F90C-4F70-AB3E-85FD03EFF7A8}" presName="dummy1b" presStyleCnt="0"/>
      <dgm:spPr/>
    </dgm:pt>
    <dgm:pt modelId="{349EC7EB-9DF7-40C1-8F54-D6E770577C4C}" type="pres">
      <dgm:prSet presAssocID="{DBA8EC11-F90C-4F70-AB3E-85FD03EFF7A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EBC114E4-4E67-4879-AF78-96261A9F0AC5}" type="pres">
      <dgm:prSet presAssocID="{DBA8EC11-F90C-4F70-AB3E-85FD03EFF7A8}" presName="wedge2" presStyleLbl="node1" presStyleIdx="1" presStyleCnt="7"/>
      <dgm:spPr/>
    </dgm:pt>
    <dgm:pt modelId="{F3FF0BD8-C2A1-4A0B-A09D-9390C5ED8B48}" type="pres">
      <dgm:prSet presAssocID="{DBA8EC11-F90C-4F70-AB3E-85FD03EFF7A8}" presName="dummy2a" presStyleCnt="0"/>
      <dgm:spPr/>
    </dgm:pt>
    <dgm:pt modelId="{48555697-A776-40C0-BA03-189E0C152E3D}" type="pres">
      <dgm:prSet presAssocID="{DBA8EC11-F90C-4F70-AB3E-85FD03EFF7A8}" presName="dummy2b" presStyleCnt="0"/>
      <dgm:spPr/>
    </dgm:pt>
    <dgm:pt modelId="{E9F02B5C-1A02-4F46-88CD-E349B68DF90D}" type="pres">
      <dgm:prSet presAssocID="{DBA8EC11-F90C-4F70-AB3E-85FD03EFF7A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33E61CA4-F4A5-422C-973B-C4F3931BDE33}" type="pres">
      <dgm:prSet presAssocID="{DBA8EC11-F90C-4F70-AB3E-85FD03EFF7A8}" presName="wedge3" presStyleLbl="node1" presStyleIdx="2" presStyleCnt="7"/>
      <dgm:spPr/>
    </dgm:pt>
    <dgm:pt modelId="{AD4ECF9C-25EE-4132-9EC7-36D1260AF04B}" type="pres">
      <dgm:prSet presAssocID="{DBA8EC11-F90C-4F70-AB3E-85FD03EFF7A8}" presName="dummy3a" presStyleCnt="0"/>
      <dgm:spPr/>
    </dgm:pt>
    <dgm:pt modelId="{8496FCA4-E512-45A7-AABC-8A765A7ED1E4}" type="pres">
      <dgm:prSet presAssocID="{DBA8EC11-F90C-4F70-AB3E-85FD03EFF7A8}" presName="dummy3b" presStyleCnt="0"/>
      <dgm:spPr/>
    </dgm:pt>
    <dgm:pt modelId="{392AC006-E193-40A9-970E-9125B471652A}" type="pres">
      <dgm:prSet presAssocID="{DBA8EC11-F90C-4F70-AB3E-85FD03EFF7A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C3B44D68-E012-4C1D-AF73-37FF2DF79F7D}" type="pres">
      <dgm:prSet presAssocID="{DBA8EC11-F90C-4F70-AB3E-85FD03EFF7A8}" presName="wedge4" presStyleLbl="node1" presStyleIdx="3" presStyleCnt="7"/>
      <dgm:spPr/>
    </dgm:pt>
    <dgm:pt modelId="{C2E9AA8D-CC40-4AD5-8F45-E7AF9EC78B86}" type="pres">
      <dgm:prSet presAssocID="{DBA8EC11-F90C-4F70-AB3E-85FD03EFF7A8}" presName="dummy4a" presStyleCnt="0"/>
      <dgm:spPr/>
    </dgm:pt>
    <dgm:pt modelId="{9836F070-8BBD-4BBD-A913-87813DE20EAD}" type="pres">
      <dgm:prSet presAssocID="{DBA8EC11-F90C-4F70-AB3E-85FD03EFF7A8}" presName="dummy4b" presStyleCnt="0"/>
      <dgm:spPr/>
    </dgm:pt>
    <dgm:pt modelId="{312A718D-4345-4ED2-9D8A-25525188850A}" type="pres">
      <dgm:prSet presAssocID="{DBA8EC11-F90C-4F70-AB3E-85FD03EFF7A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204E99DB-CF86-4A15-8797-70D75E07CD19}" type="pres">
      <dgm:prSet presAssocID="{DBA8EC11-F90C-4F70-AB3E-85FD03EFF7A8}" presName="wedge5" presStyleLbl="node1" presStyleIdx="4" presStyleCnt="7"/>
      <dgm:spPr/>
    </dgm:pt>
    <dgm:pt modelId="{A20151C9-0356-42FC-9AB3-D4EF8D6C7B25}" type="pres">
      <dgm:prSet presAssocID="{DBA8EC11-F90C-4F70-AB3E-85FD03EFF7A8}" presName="dummy5a" presStyleCnt="0"/>
      <dgm:spPr/>
    </dgm:pt>
    <dgm:pt modelId="{61902361-7260-4E90-9C31-D5413E7FCEA5}" type="pres">
      <dgm:prSet presAssocID="{DBA8EC11-F90C-4F70-AB3E-85FD03EFF7A8}" presName="dummy5b" presStyleCnt="0"/>
      <dgm:spPr/>
    </dgm:pt>
    <dgm:pt modelId="{BB80B62B-3F50-41E0-BCB8-7AC6B140A7B3}" type="pres">
      <dgm:prSet presAssocID="{DBA8EC11-F90C-4F70-AB3E-85FD03EFF7A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569B1FA-777E-427B-BDB8-66B3892E377F}" type="pres">
      <dgm:prSet presAssocID="{DBA8EC11-F90C-4F70-AB3E-85FD03EFF7A8}" presName="wedge6" presStyleLbl="node1" presStyleIdx="5" presStyleCnt="7"/>
      <dgm:spPr/>
    </dgm:pt>
    <dgm:pt modelId="{C388E1A3-748C-420E-A787-B3889586D492}" type="pres">
      <dgm:prSet presAssocID="{DBA8EC11-F90C-4F70-AB3E-85FD03EFF7A8}" presName="dummy6a" presStyleCnt="0"/>
      <dgm:spPr/>
    </dgm:pt>
    <dgm:pt modelId="{6B5150B0-7521-480D-9A2C-F57E2D3AE279}" type="pres">
      <dgm:prSet presAssocID="{DBA8EC11-F90C-4F70-AB3E-85FD03EFF7A8}" presName="dummy6b" presStyleCnt="0"/>
      <dgm:spPr/>
    </dgm:pt>
    <dgm:pt modelId="{42314066-F557-4F28-9A0E-72B369AB6FC0}" type="pres">
      <dgm:prSet presAssocID="{DBA8EC11-F90C-4F70-AB3E-85FD03EFF7A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03FE17C-B810-42B8-8C12-145F6B57D180}" type="pres">
      <dgm:prSet presAssocID="{DBA8EC11-F90C-4F70-AB3E-85FD03EFF7A8}" presName="wedge7" presStyleLbl="node1" presStyleIdx="6" presStyleCnt="7"/>
      <dgm:spPr/>
    </dgm:pt>
    <dgm:pt modelId="{18A9DF1E-23B4-4F60-885F-A37690C9DC03}" type="pres">
      <dgm:prSet presAssocID="{DBA8EC11-F90C-4F70-AB3E-85FD03EFF7A8}" presName="dummy7a" presStyleCnt="0"/>
      <dgm:spPr/>
    </dgm:pt>
    <dgm:pt modelId="{E855FBDB-3F50-4E5F-847A-34325A0D93A7}" type="pres">
      <dgm:prSet presAssocID="{DBA8EC11-F90C-4F70-AB3E-85FD03EFF7A8}" presName="dummy7b" presStyleCnt="0"/>
      <dgm:spPr/>
    </dgm:pt>
    <dgm:pt modelId="{A768CE15-C1BB-4A51-9A1F-86043865CEE0}" type="pres">
      <dgm:prSet presAssocID="{DBA8EC11-F90C-4F70-AB3E-85FD03EFF7A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920D1214-53CE-4694-A2E4-D59B151565F9}" type="pres">
      <dgm:prSet presAssocID="{CF92055B-C86C-479B-99A0-78C51A716B86}" presName="arrowWedge1" presStyleLbl="fgSibTrans2D1" presStyleIdx="0" presStyleCnt="7"/>
      <dgm:spPr/>
    </dgm:pt>
    <dgm:pt modelId="{1B0D55FC-9F74-4999-A4D5-EE123641891F}" type="pres">
      <dgm:prSet presAssocID="{B647488D-4C3B-4E3B-8028-E4D299D9D647}" presName="arrowWedge2" presStyleLbl="fgSibTrans2D1" presStyleIdx="1" presStyleCnt="7"/>
      <dgm:spPr/>
    </dgm:pt>
    <dgm:pt modelId="{B6405F9A-A8C7-4D9E-A24E-4E709E6360DC}" type="pres">
      <dgm:prSet presAssocID="{04BC0BB4-880C-4905-9FC8-8AE93808103A}" presName="arrowWedge3" presStyleLbl="fgSibTrans2D1" presStyleIdx="2" presStyleCnt="7"/>
      <dgm:spPr/>
    </dgm:pt>
    <dgm:pt modelId="{BDFF5D90-BB98-46E0-9975-2980529EBA3D}" type="pres">
      <dgm:prSet presAssocID="{E3B938D2-B1B9-4395-BEA5-4216A25E09AB}" presName="arrowWedge4" presStyleLbl="fgSibTrans2D1" presStyleIdx="3" presStyleCnt="7"/>
      <dgm:spPr/>
    </dgm:pt>
    <dgm:pt modelId="{4573901E-E00D-445C-A64D-1556C8F937FD}" type="pres">
      <dgm:prSet presAssocID="{BC4F0874-A75C-4815-83C4-FDCE2A92B039}" presName="arrowWedge5" presStyleLbl="fgSibTrans2D1" presStyleIdx="4" presStyleCnt="7"/>
      <dgm:spPr/>
    </dgm:pt>
    <dgm:pt modelId="{D5CBB84D-5073-4BFA-AA96-155417B46CE9}" type="pres">
      <dgm:prSet presAssocID="{6674F404-A02D-4A73-8605-3772C2C769DE}" presName="arrowWedge6" presStyleLbl="fgSibTrans2D1" presStyleIdx="5" presStyleCnt="7"/>
      <dgm:spPr/>
    </dgm:pt>
    <dgm:pt modelId="{7F4184B9-3E60-472B-A3B1-08311326CBE3}" type="pres">
      <dgm:prSet presAssocID="{28909988-7CF3-45D7-8FA4-D684448E428B}" presName="arrowWedge7" presStyleLbl="fgSibTrans2D1" presStyleIdx="6" presStyleCnt="7"/>
      <dgm:spPr/>
    </dgm:pt>
  </dgm:ptLst>
  <dgm:cxnLst>
    <dgm:cxn modelId="{31B00C02-27C9-4CB0-A751-669FF732ACD3}" type="presOf" srcId="{DB70C4F8-4981-431D-97F6-F58BD5114628}" destId="{204E99DB-CF86-4A15-8797-70D75E07CD19}" srcOrd="0" destOrd="0" presId="urn:microsoft.com/office/officeart/2005/8/layout/cycle8"/>
    <dgm:cxn modelId="{386AF80F-3E33-41CC-908A-CE85B7E43147}" type="presOf" srcId="{1E251F69-8FF8-47B9-9E42-ECE12D9F551F}" destId="{E8247CDA-5C03-489F-BC93-6D05AF375728}" srcOrd="0" destOrd="0" presId="urn:microsoft.com/office/officeart/2005/8/layout/cycle8"/>
    <dgm:cxn modelId="{72E2C225-6C12-4B0C-A820-073CD7979683}" type="presOf" srcId="{DB70C4F8-4981-431D-97F6-F58BD5114628}" destId="{BB80B62B-3F50-41E0-BCB8-7AC6B140A7B3}" srcOrd="1" destOrd="0" presId="urn:microsoft.com/office/officeart/2005/8/layout/cycle8"/>
    <dgm:cxn modelId="{A587B034-FD38-4516-B8A6-BC31745D4EFF}" type="presOf" srcId="{E38D654B-FF9E-4C90-9F41-806F2B0DAC9B}" destId="{EBC114E4-4E67-4879-AF78-96261A9F0AC5}" srcOrd="0" destOrd="0" presId="urn:microsoft.com/office/officeart/2005/8/layout/cycle8"/>
    <dgm:cxn modelId="{CACADF5F-AB85-4017-AD30-77124AE4EED1}" type="presOf" srcId="{FFBF774D-BA5D-4759-A143-13DD49C8D009}" destId="{42314066-F557-4F28-9A0E-72B369AB6FC0}" srcOrd="1" destOrd="0" presId="urn:microsoft.com/office/officeart/2005/8/layout/cycle8"/>
    <dgm:cxn modelId="{1F712041-FB19-4995-84BB-7D03F780B5F5}" type="presOf" srcId="{C1C1C5FB-F1EB-4124-BF11-0112C39BFCF0}" destId="{392AC006-E193-40A9-970E-9125B471652A}" srcOrd="1" destOrd="0" presId="urn:microsoft.com/office/officeart/2005/8/layout/cycle8"/>
    <dgm:cxn modelId="{E80F3862-B177-499E-BA1F-BC8060FBF977}" srcId="{DBA8EC11-F90C-4F70-AB3E-85FD03EFF7A8}" destId="{1E251F69-8FF8-47B9-9E42-ECE12D9F551F}" srcOrd="0" destOrd="0" parTransId="{2AB1869B-72F4-460E-80FC-81B6197B2E08}" sibTransId="{CF92055B-C86C-479B-99A0-78C51A716B86}"/>
    <dgm:cxn modelId="{E4B27172-50B9-4EF0-8A18-8BD5C19E9F74}" type="presOf" srcId="{1E251F69-8FF8-47B9-9E42-ECE12D9F551F}" destId="{349EC7EB-9DF7-40C1-8F54-D6E770577C4C}" srcOrd="1" destOrd="0" presId="urn:microsoft.com/office/officeart/2005/8/layout/cycle8"/>
    <dgm:cxn modelId="{714E6678-C915-4248-A7EB-C93A96CE0E8E}" srcId="{DBA8EC11-F90C-4F70-AB3E-85FD03EFF7A8}" destId="{E38D654B-FF9E-4C90-9F41-806F2B0DAC9B}" srcOrd="1" destOrd="0" parTransId="{EAA22217-1479-4618-9C04-1E104E2296B7}" sibTransId="{B647488D-4C3B-4E3B-8028-E4D299D9D647}"/>
    <dgm:cxn modelId="{37500F7F-D410-41EC-B4FA-7934184B6314}" srcId="{DBA8EC11-F90C-4F70-AB3E-85FD03EFF7A8}" destId="{FFBF774D-BA5D-4759-A143-13DD49C8D009}" srcOrd="5" destOrd="0" parTransId="{A2F28E66-85F8-4E0D-8DA6-1105DA328D82}" sibTransId="{6674F404-A02D-4A73-8605-3772C2C769DE}"/>
    <dgm:cxn modelId="{8A272582-83E6-447E-A3E3-4D0DF5DF230C}" type="presOf" srcId="{6C83450F-FA50-48C0-BF1D-85DB0D1B59ED}" destId="{A768CE15-C1BB-4A51-9A1F-86043865CEE0}" srcOrd="1" destOrd="0" presId="urn:microsoft.com/office/officeart/2005/8/layout/cycle8"/>
    <dgm:cxn modelId="{3755858B-4BFA-4057-B9C5-0AD411F12847}" srcId="{DBA8EC11-F90C-4F70-AB3E-85FD03EFF7A8}" destId="{1F8B31C0-D678-4795-96F1-F51A0A605F1C}" srcOrd="3" destOrd="0" parTransId="{3D7125D8-DEC3-4ACC-9F3F-C2CF9C8DA0A7}" sibTransId="{E3B938D2-B1B9-4395-BEA5-4216A25E09AB}"/>
    <dgm:cxn modelId="{478A138F-3547-4586-A774-3BEF18BD5BA5}" type="presOf" srcId="{1F8B31C0-D678-4795-96F1-F51A0A605F1C}" destId="{C3B44D68-E012-4C1D-AF73-37FF2DF79F7D}" srcOrd="0" destOrd="0" presId="urn:microsoft.com/office/officeart/2005/8/layout/cycle8"/>
    <dgm:cxn modelId="{6A01FCA4-4A91-461E-BE10-CC67A8641EE8}" srcId="{DBA8EC11-F90C-4F70-AB3E-85FD03EFF7A8}" destId="{6C83450F-FA50-48C0-BF1D-85DB0D1B59ED}" srcOrd="6" destOrd="0" parTransId="{E9BD2897-4BC0-4243-B9E4-C29B93F4D60D}" sibTransId="{28909988-7CF3-45D7-8FA4-D684448E428B}"/>
    <dgm:cxn modelId="{A578F0AF-D677-4048-9ED6-383C58914EBD}" type="presOf" srcId="{1F8B31C0-D678-4795-96F1-F51A0A605F1C}" destId="{312A718D-4345-4ED2-9D8A-25525188850A}" srcOrd="1" destOrd="0" presId="urn:microsoft.com/office/officeart/2005/8/layout/cycle8"/>
    <dgm:cxn modelId="{4AF771B8-BC4F-4447-AC8E-459894453248}" type="presOf" srcId="{6C83450F-FA50-48C0-BF1D-85DB0D1B59ED}" destId="{A03FE17C-B810-42B8-8C12-145F6B57D180}" srcOrd="0" destOrd="0" presId="urn:microsoft.com/office/officeart/2005/8/layout/cycle8"/>
    <dgm:cxn modelId="{33460EC2-3743-436B-8BE9-654D939062E7}" type="presOf" srcId="{C1C1C5FB-F1EB-4124-BF11-0112C39BFCF0}" destId="{33E61CA4-F4A5-422C-973B-C4F3931BDE33}" srcOrd="0" destOrd="0" presId="urn:microsoft.com/office/officeart/2005/8/layout/cycle8"/>
    <dgm:cxn modelId="{5C5AB8D5-9150-4615-94CD-52CA61A514BE}" srcId="{DBA8EC11-F90C-4F70-AB3E-85FD03EFF7A8}" destId="{C1C1C5FB-F1EB-4124-BF11-0112C39BFCF0}" srcOrd="2" destOrd="0" parTransId="{568203EC-73DA-4EEF-B809-E2610FB64002}" sibTransId="{04BC0BB4-880C-4905-9FC8-8AE93808103A}"/>
    <dgm:cxn modelId="{2E96DDD5-9F8F-4671-891A-F07EB19BE2DE}" type="presOf" srcId="{E38D654B-FF9E-4C90-9F41-806F2B0DAC9B}" destId="{E9F02B5C-1A02-4F46-88CD-E349B68DF90D}" srcOrd="1" destOrd="0" presId="urn:microsoft.com/office/officeart/2005/8/layout/cycle8"/>
    <dgm:cxn modelId="{A218F1DF-3F98-4E1E-BDB3-E91E4462A985}" srcId="{DBA8EC11-F90C-4F70-AB3E-85FD03EFF7A8}" destId="{DB70C4F8-4981-431D-97F6-F58BD5114628}" srcOrd="4" destOrd="0" parTransId="{4E0C8EE1-0773-42F4-93B3-740F2949C1A9}" sibTransId="{BC4F0874-A75C-4815-83C4-FDCE2A92B039}"/>
    <dgm:cxn modelId="{6B1676F4-5DB3-46E5-9BFA-6685E9209DC2}" type="presOf" srcId="{DBA8EC11-F90C-4F70-AB3E-85FD03EFF7A8}" destId="{491E1FAD-E789-42B2-920D-E00325869F09}" srcOrd="0" destOrd="0" presId="urn:microsoft.com/office/officeart/2005/8/layout/cycle8"/>
    <dgm:cxn modelId="{87E609F6-FE15-47AA-8980-290593532E89}" type="presOf" srcId="{FFBF774D-BA5D-4759-A143-13DD49C8D009}" destId="{2569B1FA-777E-427B-BDB8-66B3892E377F}" srcOrd="0" destOrd="0" presId="urn:microsoft.com/office/officeart/2005/8/layout/cycle8"/>
    <dgm:cxn modelId="{33F0CD0E-A50A-4A29-8185-75DA602DF780}" type="presParOf" srcId="{491E1FAD-E789-42B2-920D-E00325869F09}" destId="{E8247CDA-5C03-489F-BC93-6D05AF375728}" srcOrd="0" destOrd="0" presId="urn:microsoft.com/office/officeart/2005/8/layout/cycle8"/>
    <dgm:cxn modelId="{917713F0-26E1-4D5F-AEF8-099F00C04BC8}" type="presParOf" srcId="{491E1FAD-E789-42B2-920D-E00325869F09}" destId="{6FB5B612-1058-4AE9-83EE-FDD6B16B2E1F}" srcOrd="1" destOrd="0" presId="urn:microsoft.com/office/officeart/2005/8/layout/cycle8"/>
    <dgm:cxn modelId="{69E68799-1DE3-4E65-92F7-78FDA2FFB9F3}" type="presParOf" srcId="{491E1FAD-E789-42B2-920D-E00325869F09}" destId="{5208FF02-FA82-400E-A79D-259CBE552CFF}" srcOrd="2" destOrd="0" presId="urn:microsoft.com/office/officeart/2005/8/layout/cycle8"/>
    <dgm:cxn modelId="{1963B817-7EEB-4CB9-AD94-447CBF68ABD1}" type="presParOf" srcId="{491E1FAD-E789-42B2-920D-E00325869F09}" destId="{349EC7EB-9DF7-40C1-8F54-D6E770577C4C}" srcOrd="3" destOrd="0" presId="urn:microsoft.com/office/officeart/2005/8/layout/cycle8"/>
    <dgm:cxn modelId="{071BEF50-4CB8-4A9D-A98C-3D4324BA8EEE}" type="presParOf" srcId="{491E1FAD-E789-42B2-920D-E00325869F09}" destId="{EBC114E4-4E67-4879-AF78-96261A9F0AC5}" srcOrd="4" destOrd="0" presId="urn:microsoft.com/office/officeart/2005/8/layout/cycle8"/>
    <dgm:cxn modelId="{F376C4B9-1845-48FE-9233-33128A2347F9}" type="presParOf" srcId="{491E1FAD-E789-42B2-920D-E00325869F09}" destId="{F3FF0BD8-C2A1-4A0B-A09D-9390C5ED8B48}" srcOrd="5" destOrd="0" presId="urn:microsoft.com/office/officeart/2005/8/layout/cycle8"/>
    <dgm:cxn modelId="{DD5BA552-D90E-4FB9-A47C-DF0AF94E5D88}" type="presParOf" srcId="{491E1FAD-E789-42B2-920D-E00325869F09}" destId="{48555697-A776-40C0-BA03-189E0C152E3D}" srcOrd="6" destOrd="0" presId="urn:microsoft.com/office/officeart/2005/8/layout/cycle8"/>
    <dgm:cxn modelId="{C5B07D54-E22A-469C-88B2-0675A3913177}" type="presParOf" srcId="{491E1FAD-E789-42B2-920D-E00325869F09}" destId="{E9F02B5C-1A02-4F46-88CD-E349B68DF90D}" srcOrd="7" destOrd="0" presId="urn:microsoft.com/office/officeart/2005/8/layout/cycle8"/>
    <dgm:cxn modelId="{7D7B7800-2F70-43A8-AA6D-5D8766E0D99A}" type="presParOf" srcId="{491E1FAD-E789-42B2-920D-E00325869F09}" destId="{33E61CA4-F4A5-422C-973B-C4F3931BDE33}" srcOrd="8" destOrd="0" presId="urn:microsoft.com/office/officeart/2005/8/layout/cycle8"/>
    <dgm:cxn modelId="{CFA6B276-B1E3-4342-B188-B8914D5DF813}" type="presParOf" srcId="{491E1FAD-E789-42B2-920D-E00325869F09}" destId="{AD4ECF9C-25EE-4132-9EC7-36D1260AF04B}" srcOrd="9" destOrd="0" presId="urn:microsoft.com/office/officeart/2005/8/layout/cycle8"/>
    <dgm:cxn modelId="{951C570C-AA6A-4AD1-AF5B-2379E53DEE53}" type="presParOf" srcId="{491E1FAD-E789-42B2-920D-E00325869F09}" destId="{8496FCA4-E512-45A7-AABC-8A765A7ED1E4}" srcOrd="10" destOrd="0" presId="urn:microsoft.com/office/officeart/2005/8/layout/cycle8"/>
    <dgm:cxn modelId="{C77385C1-4179-4F5E-8F3D-2560028FF089}" type="presParOf" srcId="{491E1FAD-E789-42B2-920D-E00325869F09}" destId="{392AC006-E193-40A9-970E-9125B471652A}" srcOrd="11" destOrd="0" presId="urn:microsoft.com/office/officeart/2005/8/layout/cycle8"/>
    <dgm:cxn modelId="{98B5F756-C1D8-451E-97EF-711E9955E404}" type="presParOf" srcId="{491E1FAD-E789-42B2-920D-E00325869F09}" destId="{C3B44D68-E012-4C1D-AF73-37FF2DF79F7D}" srcOrd="12" destOrd="0" presId="urn:microsoft.com/office/officeart/2005/8/layout/cycle8"/>
    <dgm:cxn modelId="{3761E95B-D3CF-4D48-8F20-7683784E49C9}" type="presParOf" srcId="{491E1FAD-E789-42B2-920D-E00325869F09}" destId="{C2E9AA8D-CC40-4AD5-8F45-E7AF9EC78B86}" srcOrd="13" destOrd="0" presId="urn:microsoft.com/office/officeart/2005/8/layout/cycle8"/>
    <dgm:cxn modelId="{0179A9FA-6D7C-4F3C-9CC5-8363785C2713}" type="presParOf" srcId="{491E1FAD-E789-42B2-920D-E00325869F09}" destId="{9836F070-8BBD-4BBD-A913-87813DE20EAD}" srcOrd="14" destOrd="0" presId="urn:microsoft.com/office/officeart/2005/8/layout/cycle8"/>
    <dgm:cxn modelId="{8EE1A6F5-68E2-4098-81AC-8310CB267943}" type="presParOf" srcId="{491E1FAD-E789-42B2-920D-E00325869F09}" destId="{312A718D-4345-4ED2-9D8A-25525188850A}" srcOrd="15" destOrd="0" presId="urn:microsoft.com/office/officeart/2005/8/layout/cycle8"/>
    <dgm:cxn modelId="{40C59907-487A-4197-9046-655C05CB206B}" type="presParOf" srcId="{491E1FAD-E789-42B2-920D-E00325869F09}" destId="{204E99DB-CF86-4A15-8797-70D75E07CD19}" srcOrd="16" destOrd="0" presId="urn:microsoft.com/office/officeart/2005/8/layout/cycle8"/>
    <dgm:cxn modelId="{E97510A4-EA8C-4C04-892F-3C9A939203CC}" type="presParOf" srcId="{491E1FAD-E789-42B2-920D-E00325869F09}" destId="{A20151C9-0356-42FC-9AB3-D4EF8D6C7B25}" srcOrd="17" destOrd="0" presId="urn:microsoft.com/office/officeart/2005/8/layout/cycle8"/>
    <dgm:cxn modelId="{F692AD52-E11C-42FE-AC47-BDBBFEDFE4A8}" type="presParOf" srcId="{491E1FAD-E789-42B2-920D-E00325869F09}" destId="{61902361-7260-4E90-9C31-D5413E7FCEA5}" srcOrd="18" destOrd="0" presId="urn:microsoft.com/office/officeart/2005/8/layout/cycle8"/>
    <dgm:cxn modelId="{F3BDBDC9-CEBD-41DC-9DFB-A9BC5A3817E8}" type="presParOf" srcId="{491E1FAD-E789-42B2-920D-E00325869F09}" destId="{BB80B62B-3F50-41E0-BCB8-7AC6B140A7B3}" srcOrd="19" destOrd="0" presId="urn:microsoft.com/office/officeart/2005/8/layout/cycle8"/>
    <dgm:cxn modelId="{3A5AD990-E705-49DE-BAFA-39B33CB38113}" type="presParOf" srcId="{491E1FAD-E789-42B2-920D-E00325869F09}" destId="{2569B1FA-777E-427B-BDB8-66B3892E377F}" srcOrd="20" destOrd="0" presId="urn:microsoft.com/office/officeart/2005/8/layout/cycle8"/>
    <dgm:cxn modelId="{0BCA3D5C-DF83-413A-B638-EDA6D5157805}" type="presParOf" srcId="{491E1FAD-E789-42B2-920D-E00325869F09}" destId="{C388E1A3-748C-420E-A787-B3889586D492}" srcOrd="21" destOrd="0" presId="urn:microsoft.com/office/officeart/2005/8/layout/cycle8"/>
    <dgm:cxn modelId="{E88808D9-919F-4894-91ED-22CD2C39F8E8}" type="presParOf" srcId="{491E1FAD-E789-42B2-920D-E00325869F09}" destId="{6B5150B0-7521-480D-9A2C-F57E2D3AE279}" srcOrd="22" destOrd="0" presId="urn:microsoft.com/office/officeart/2005/8/layout/cycle8"/>
    <dgm:cxn modelId="{D434887D-ABA3-4326-9542-3A82A99B752A}" type="presParOf" srcId="{491E1FAD-E789-42B2-920D-E00325869F09}" destId="{42314066-F557-4F28-9A0E-72B369AB6FC0}" srcOrd="23" destOrd="0" presId="urn:microsoft.com/office/officeart/2005/8/layout/cycle8"/>
    <dgm:cxn modelId="{4B4EFF09-B3C0-492A-A2E7-58D7F9B4387A}" type="presParOf" srcId="{491E1FAD-E789-42B2-920D-E00325869F09}" destId="{A03FE17C-B810-42B8-8C12-145F6B57D180}" srcOrd="24" destOrd="0" presId="urn:microsoft.com/office/officeart/2005/8/layout/cycle8"/>
    <dgm:cxn modelId="{267AC3BA-F395-4361-985F-F7A3785EBA8F}" type="presParOf" srcId="{491E1FAD-E789-42B2-920D-E00325869F09}" destId="{18A9DF1E-23B4-4F60-885F-A37690C9DC03}" srcOrd="25" destOrd="0" presId="urn:microsoft.com/office/officeart/2005/8/layout/cycle8"/>
    <dgm:cxn modelId="{84E69903-2858-4933-99B9-842E34549823}" type="presParOf" srcId="{491E1FAD-E789-42B2-920D-E00325869F09}" destId="{E855FBDB-3F50-4E5F-847A-34325A0D93A7}" srcOrd="26" destOrd="0" presId="urn:microsoft.com/office/officeart/2005/8/layout/cycle8"/>
    <dgm:cxn modelId="{A5EC974A-3830-40BC-96EA-B308113BA334}" type="presParOf" srcId="{491E1FAD-E789-42B2-920D-E00325869F09}" destId="{A768CE15-C1BB-4A51-9A1F-86043865CEE0}" srcOrd="27" destOrd="0" presId="urn:microsoft.com/office/officeart/2005/8/layout/cycle8"/>
    <dgm:cxn modelId="{77242B12-A048-44C9-8DA4-2261528F581F}" type="presParOf" srcId="{491E1FAD-E789-42B2-920D-E00325869F09}" destId="{920D1214-53CE-4694-A2E4-D59B151565F9}" srcOrd="28" destOrd="0" presId="urn:microsoft.com/office/officeart/2005/8/layout/cycle8"/>
    <dgm:cxn modelId="{89FF49C6-CED9-4DAD-8D23-E3C31BE5C6F3}" type="presParOf" srcId="{491E1FAD-E789-42B2-920D-E00325869F09}" destId="{1B0D55FC-9F74-4999-A4D5-EE123641891F}" srcOrd="29" destOrd="0" presId="urn:microsoft.com/office/officeart/2005/8/layout/cycle8"/>
    <dgm:cxn modelId="{49581E28-C07F-4B2C-BCA1-4C87AEE71074}" type="presParOf" srcId="{491E1FAD-E789-42B2-920D-E00325869F09}" destId="{B6405F9A-A8C7-4D9E-A24E-4E709E6360DC}" srcOrd="30" destOrd="0" presId="urn:microsoft.com/office/officeart/2005/8/layout/cycle8"/>
    <dgm:cxn modelId="{9FACBFDE-E1CE-4A42-9429-E850AA7E7057}" type="presParOf" srcId="{491E1FAD-E789-42B2-920D-E00325869F09}" destId="{BDFF5D90-BB98-46E0-9975-2980529EBA3D}" srcOrd="31" destOrd="0" presId="urn:microsoft.com/office/officeart/2005/8/layout/cycle8"/>
    <dgm:cxn modelId="{10C03695-9619-4B5A-9BF9-D36AA546BA69}" type="presParOf" srcId="{491E1FAD-E789-42B2-920D-E00325869F09}" destId="{4573901E-E00D-445C-A64D-1556C8F937FD}" srcOrd="32" destOrd="0" presId="urn:microsoft.com/office/officeart/2005/8/layout/cycle8"/>
    <dgm:cxn modelId="{2D2BEF05-C86A-4FF9-AAB9-B669352C189C}" type="presParOf" srcId="{491E1FAD-E789-42B2-920D-E00325869F09}" destId="{D5CBB84D-5073-4BFA-AA96-155417B46CE9}" srcOrd="33" destOrd="0" presId="urn:microsoft.com/office/officeart/2005/8/layout/cycle8"/>
    <dgm:cxn modelId="{C73BE937-98B5-43AD-A324-11CE5A399CE3}" type="presParOf" srcId="{491E1FAD-E789-42B2-920D-E00325869F09}" destId="{7F4184B9-3E60-472B-A3B1-08311326CBE3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3A629-EB4A-4F81-B049-0207BA6EBDB1}">
      <dsp:nvSpPr>
        <dsp:cNvPr id="0" name=""/>
        <dsp:cNvSpPr/>
      </dsp:nvSpPr>
      <dsp:spPr>
        <a:xfrm>
          <a:off x="2250914" y="2964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5B90A-0F66-43B1-9118-13686D877939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BC8BA-A0FD-4554-9F9C-275D7D11870E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500" kern="1200"/>
            <a:t>Dla kogo był to trudny powrót?</a:t>
          </a:r>
          <a:endParaRPr lang="en-US" sz="2500" kern="1200"/>
        </a:p>
      </dsp:txBody>
      <dsp:txXfrm>
        <a:off x="1548914" y="3176402"/>
        <a:ext cx="3600000" cy="720000"/>
      </dsp:txXfrm>
    </dsp:sp>
    <dsp:sp modelId="{290B2602-64E1-4649-85BD-C6502DF592CF}">
      <dsp:nvSpPr>
        <dsp:cNvPr id="0" name=""/>
        <dsp:cNvSpPr/>
      </dsp:nvSpPr>
      <dsp:spPr>
        <a:xfrm>
          <a:off x="6480914" y="2964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36FEA-99EC-43D1-B840-219F028F1BA9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98F71-90EB-4CE7-91A1-9EAC34D15954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500" kern="1200"/>
            <a:t>Co straciły , a co zyskały dzieci?</a:t>
          </a:r>
          <a:endParaRPr lang="en-US" sz="2500" kern="1200"/>
        </a:p>
      </dsp:txBody>
      <dsp:txXfrm>
        <a:off x="5778914" y="3176402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93657-0ACA-419F-8345-2D331F39E7F7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CC507-A340-490C-8BBE-A258E4DA8F83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Przyczyną powstawania agresji może być także styl wychowania, stosowanie kar fizycznych i przemocy w rodzinie. W takiej sytuacji dzieci uczą się przez modelowanie zachowań agresywnych.</a:t>
          </a:r>
          <a:endParaRPr lang="en-US" sz="2100" kern="1200"/>
        </a:p>
      </dsp:txBody>
      <dsp:txXfrm>
        <a:off x="0" y="2492"/>
        <a:ext cx="6492875" cy="1700138"/>
      </dsp:txXfrm>
    </dsp:sp>
    <dsp:sp modelId="{70D288C7-43BD-475F-ABC7-9987FC9DE549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D856C-1A0F-4141-93D5-AE23102B148C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Inne niewłaściwe postawy rodzicielskie, które mają wpływ na powstanie frustracji, to odrzucenie dziecka, nadmierne ochranianie lub stawianie zbyt wysokich wymagań. Podobne postawy nauczycieli mogą również wywoływać zachowania agresywne u dzieci.</a:t>
          </a:r>
          <a:endParaRPr lang="en-US" sz="2100" kern="1200"/>
        </a:p>
      </dsp:txBody>
      <dsp:txXfrm>
        <a:off x="0" y="1702630"/>
        <a:ext cx="6492875" cy="1700138"/>
      </dsp:txXfrm>
    </dsp:sp>
    <dsp:sp modelId="{45DAD0AF-6046-4DFC-B9BF-2FF71757A1C0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E7B71-D0D3-4BDF-B498-031B869580B6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Często zdarza się też, że dzieci chcą po prostu zwrócić na siebie uwagę dorosłych. Zdarza się, że testują, czy przekroczona granica mieści się w społecznie akceptowanych zasadach i normach.</a:t>
          </a:r>
          <a:endParaRPr lang="en-US" sz="2100" kern="1200"/>
        </a:p>
      </dsp:txBody>
      <dsp:txXfrm>
        <a:off x="0" y="3402769"/>
        <a:ext cx="6492875" cy="1700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AC521-8450-4C48-B88B-1FB336E5C784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EF5F5-D816-40CE-B37B-AE6AF42218CC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niezaspokojona potrzebą miłości, brakiem poczucia bezpieczeństwa wynikającym z braku ciepła rodzinnego. Każde dziecko potrzebuje kontaktu z rodzicami. Jeżeli ma go za mało, przestaje czuć się kochane i chronione. Aby uniknąć przeżywania smutku i żalu, staje się agresywne i złe na cały świat.</a:t>
          </a:r>
          <a:endParaRPr lang="en-US" sz="1700" kern="1200"/>
        </a:p>
      </dsp:txBody>
      <dsp:txXfrm>
        <a:off x="0" y="0"/>
        <a:ext cx="6900512" cy="1384035"/>
      </dsp:txXfrm>
    </dsp:sp>
    <dsp:sp modelId="{8468AB41-C36B-48A4-B941-56A142512AB7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E1429-35B4-4BD4-8B3C-8B500EB4181D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brak jasnych zasad panujących w domu i niekonsekwentne stosowanie metod wychowawczych- dziecko nie wie, co się od niego oczekuje, co mu wolno, a czego nie.</a:t>
          </a:r>
          <a:endParaRPr lang="en-US" sz="1700" kern="1200"/>
        </a:p>
      </dsp:txBody>
      <dsp:txXfrm>
        <a:off x="0" y="1384035"/>
        <a:ext cx="6900512" cy="1384035"/>
      </dsp:txXfrm>
    </dsp:sp>
    <dsp:sp modelId="{6F846413-6787-4A4E-9CA4-527D19E6D03C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A3C79-D210-4140-987D-A3DF20187451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stawianie przed dzieckiem zbyt dużych wymagań- przymus dążenia do doskonałości powoduje, że dziecko stale czuje się niedoskonałe, nie potrafi cieszyć się z tego co robi, bo zawsze widzi jakieś braki, żyje z poczuciem klęski.</a:t>
          </a:r>
          <a:endParaRPr lang="en-US" sz="1700" kern="1200"/>
        </a:p>
      </dsp:txBody>
      <dsp:txXfrm>
        <a:off x="0" y="2768070"/>
        <a:ext cx="6900512" cy="1384035"/>
      </dsp:txXfrm>
    </dsp:sp>
    <dsp:sp modelId="{463D981B-6308-4D81-8244-3F0A95FC667D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FE244-64D7-4ACA-8D70-6DD4B195CF6A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z lęk zaszczepiony przez nieufnych rodziców, pozbawionych wiary w ludzi. Pożywką dla agresji jest lęk przed opuszczeniem, samotnością, porażką, który sprawia, że dziecko czuje się słabe i niewiele warte.</a:t>
          </a:r>
          <a:endParaRPr lang="en-US" sz="1700" kern="1200"/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2A7D6-5846-4100-9F8A-5B8EC15B204B}">
      <dsp:nvSpPr>
        <dsp:cNvPr id="0" name=""/>
        <dsp:cNvSpPr/>
      </dsp:nvSpPr>
      <dsp:spPr>
        <a:xfrm>
          <a:off x="0" y="9144"/>
          <a:ext cx="626364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• Nie przejmuj się za bardzo, gdy mówię, że Cię nienawidzę. To nie Ty jesteś moim wrogiem, lecz Twoja miażdżąca przewaga!</a:t>
          </a:r>
          <a:endParaRPr lang="en-US" sz="2400" kern="1200"/>
        </a:p>
      </dsp:txBody>
      <dsp:txXfrm>
        <a:off x="64425" y="73569"/>
        <a:ext cx="6134790" cy="1190909"/>
      </dsp:txXfrm>
    </dsp:sp>
    <dsp:sp modelId="{CB20D030-9CD6-446C-82D0-83184CBDEB60}">
      <dsp:nvSpPr>
        <dsp:cNvPr id="0" name=""/>
        <dsp:cNvSpPr/>
      </dsp:nvSpPr>
      <dsp:spPr>
        <a:xfrm>
          <a:off x="0" y="1398024"/>
          <a:ext cx="6263640" cy="13197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• Nie zwracaj zbytniej uwagi na moje drobne dolegliwości. Czasami wykorzystuję je, by przyciągnąć Twoją uwagę. </a:t>
          </a:r>
          <a:endParaRPr lang="en-US" sz="2400" kern="1200"/>
        </a:p>
      </dsp:txBody>
      <dsp:txXfrm>
        <a:off x="64425" y="1462449"/>
        <a:ext cx="6134790" cy="1190909"/>
      </dsp:txXfrm>
    </dsp:sp>
    <dsp:sp modelId="{45D32792-A475-4FD3-ADD9-36F248D48147}">
      <dsp:nvSpPr>
        <dsp:cNvPr id="0" name=""/>
        <dsp:cNvSpPr/>
      </dsp:nvSpPr>
      <dsp:spPr>
        <a:xfrm>
          <a:off x="0" y="2786904"/>
          <a:ext cx="6263640" cy="13197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• Nie zrzędź. W przeciwnym razie muszę się przed Tobą bronić i robię się głuchy.</a:t>
          </a:r>
          <a:endParaRPr lang="en-US" sz="2400" kern="1200"/>
        </a:p>
      </dsp:txBody>
      <dsp:txXfrm>
        <a:off x="64425" y="2851329"/>
        <a:ext cx="6134790" cy="1190909"/>
      </dsp:txXfrm>
    </dsp:sp>
    <dsp:sp modelId="{76809F64-699A-4D6F-A9CE-DF8334877D5E}">
      <dsp:nvSpPr>
        <dsp:cNvPr id="0" name=""/>
        <dsp:cNvSpPr/>
      </dsp:nvSpPr>
      <dsp:spPr>
        <a:xfrm>
          <a:off x="0" y="4175784"/>
          <a:ext cx="6263640" cy="1319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• Nie dawaj mi obietnic bez pokrycia. Czuję się przeraźliwie tłamszony, kiedy nic z tego wszystkiego nie wychodzi.</a:t>
          </a:r>
          <a:endParaRPr lang="en-US" sz="2400" kern="1200"/>
        </a:p>
      </dsp:txBody>
      <dsp:txXfrm>
        <a:off x="64425" y="4240209"/>
        <a:ext cx="6134790" cy="11909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D6B55-6440-4498-A892-B751E21E1360}">
      <dsp:nvSpPr>
        <dsp:cNvPr id="0" name=""/>
        <dsp:cNvSpPr/>
      </dsp:nvSpPr>
      <dsp:spPr>
        <a:xfrm>
          <a:off x="0" y="131335"/>
          <a:ext cx="6263640" cy="10069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Nie zapominaj, że jeszcze trudno mi jest precyzyjnie wyrazić myśli. To dlatego nie zawsze się rozumiemy.</a:t>
          </a:r>
          <a:endParaRPr lang="en-US" sz="1800" kern="1200"/>
        </a:p>
      </dsp:txBody>
      <dsp:txXfrm>
        <a:off x="49154" y="180489"/>
        <a:ext cx="6165332" cy="908623"/>
      </dsp:txXfrm>
    </dsp:sp>
    <dsp:sp modelId="{56D42617-77CD-49F7-9784-0FC79A50BE4B}">
      <dsp:nvSpPr>
        <dsp:cNvPr id="0" name=""/>
        <dsp:cNvSpPr/>
      </dsp:nvSpPr>
      <dsp:spPr>
        <a:xfrm>
          <a:off x="0" y="1190107"/>
          <a:ext cx="6263640" cy="1006931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Nie sprawdzaj z uporem maniaka mojej uczciwości. Zbyt łatwo strach zmusza mnie do kłamstwa.</a:t>
          </a:r>
          <a:endParaRPr lang="en-US" sz="1800" kern="1200"/>
        </a:p>
      </dsp:txBody>
      <dsp:txXfrm>
        <a:off x="49154" y="1239261"/>
        <a:ext cx="6165332" cy="908623"/>
      </dsp:txXfrm>
    </dsp:sp>
    <dsp:sp modelId="{8686905B-8D59-41C2-942A-A50E9DCFFEB0}">
      <dsp:nvSpPr>
        <dsp:cNvPr id="0" name=""/>
        <dsp:cNvSpPr/>
      </dsp:nvSpPr>
      <dsp:spPr>
        <a:xfrm>
          <a:off x="0" y="2248878"/>
          <a:ext cx="6263640" cy="100693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Nie bądź niekonsekwentny. To mnie ogłupia i wtedy tracę całą moją wiarę w Ciebie.</a:t>
          </a:r>
          <a:endParaRPr lang="en-US" sz="1800" kern="1200"/>
        </a:p>
      </dsp:txBody>
      <dsp:txXfrm>
        <a:off x="49154" y="2298032"/>
        <a:ext cx="6165332" cy="908623"/>
      </dsp:txXfrm>
    </dsp:sp>
    <dsp:sp modelId="{F0AA0FDD-D611-4FA1-9A78-9B425296A614}">
      <dsp:nvSpPr>
        <dsp:cNvPr id="0" name=""/>
        <dsp:cNvSpPr/>
      </dsp:nvSpPr>
      <dsp:spPr>
        <a:xfrm>
          <a:off x="0" y="3307649"/>
          <a:ext cx="6263640" cy="1006931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Nie odtrącaj mnie, gdy dręczę Cię pytaniami. Może się wkrótce okazać, że zamiast prosić Cię o wyjaśnienia, poszukam ich gdzie indziej.</a:t>
          </a:r>
          <a:endParaRPr lang="en-US" sz="1800" kern="1200"/>
        </a:p>
      </dsp:txBody>
      <dsp:txXfrm>
        <a:off x="49154" y="3356803"/>
        <a:ext cx="6165332" cy="908623"/>
      </dsp:txXfrm>
    </dsp:sp>
    <dsp:sp modelId="{175B54B7-FD68-48A3-A939-1BB3AFDD4703}">
      <dsp:nvSpPr>
        <dsp:cNvPr id="0" name=""/>
        <dsp:cNvSpPr/>
      </dsp:nvSpPr>
      <dsp:spPr>
        <a:xfrm>
          <a:off x="0" y="4366420"/>
          <a:ext cx="6263640" cy="100693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Nie wmawiaj mi, że moje lęki są głupie. One po prostu są.</a:t>
          </a:r>
          <a:endParaRPr lang="en-US" sz="1800" kern="1200"/>
        </a:p>
      </dsp:txBody>
      <dsp:txXfrm>
        <a:off x="49154" y="4415574"/>
        <a:ext cx="6165332" cy="908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FC125-E10D-4670-8224-7FC365FB19EE}">
      <dsp:nvSpPr>
        <dsp:cNvPr id="0" name=""/>
        <dsp:cNvSpPr/>
      </dsp:nvSpPr>
      <dsp:spPr>
        <a:xfrm>
          <a:off x="0" y="105264"/>
          <a:ext cx="6263640" cy="12846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Nie rób z siebie nieskazitelnego ideału. Prawda na Twój temat byłaby w przyszłości nie do zniesienia. Nie wyobrażaj sobie, iż przepraszając mnie stracisz autorytet. Za uczciwą grę umiem podziękować miłością, o jakiej nawet Ci się nie śniło.</a:t>
          </a:r>
          <a:endParaRPr lang="en-US" sz="1800" kern="1200"/>
        </a:p>
      </dsp:txBody>
      <dsp:txXfrm>
        <a:off x="62712" y="167976"/>
        <a:ext cx="6138216" cy="1159235"/>
      </dsp:txXfrm>
    </dsp:sp>
    <dsp:sp modelId="{5A218680-1031-4E09-A67A-69B3D776037E}">
      <dsp:nvSpPr>
        <dsp:cNvPr id="0" name=""/>
        <dsp:cNvSpPr/>
      </dsp:nvSpPr>
      <dsp:spPr>
        <a:xfrm>
          <a:off x="0" y="1441764"/>
          <a:ext cx="6263640" cy="12846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Nie zapominaj, że uwielbiam wszelkiego rodzaju eksperymenty. To po prostu mój sposób na życie, więc przymknij na to oczy.</a:t>
          </a:r>
          <a:endParaRPr lang="en-US" sz="1800" kern="1200"/>
        </a:p>
      </dsp:txBody>
      <dsp:txXfrm>
        <a:off x="62712" y="1504476"/>
        <a:ext cx="6138216" cy="1159235"/>
      </dsp:txXfrm>
    </dsp:sp>
    <dsp:sp modelId="{A0342EF1-4EEF-4CFD-A925-2D33D7518EF4}">
      <dsp:nvSpPr>
        <dsp:cNvPr id="0" name=""/>
        <dsp:cNvSpPr/>
      </dsp:nvSpPr>
      <dsp:spPr>
        <a:xfrm>
          <a:off x="0" y="2778263"/>
          <a:ext cx="6263640" cy="12846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Nie bądź ślepy i przyznaj, że ja też rosnę. Wiem, jak trudno dotrzymać mi kroku w tym galopie, ale zrób, co możesz, żeby nam się to udało.</a:t>
          </a:r>
          <a:endParaRPr lang="en-US" sz="1800" kern="1200"/>
        </a:p>
      </dsp:txBody>
      <dsp:txXfrm>
        <a:off x="62712" y="2840975"/>
        <a:ext cx="6138216" cy="1159235"/>
      </dsp:txXfrm>
    </dsp:sp>
    <dsp:sp modelId="{95FEBC0D-B3EA-4F8F-B9DD-F28D2B735930}">
      <dsp:nvSpPr>
        <dsp:cNvPr id="0" name=""/>
        <dsp:cNvSpPr/>
      </dsp:nvSpPr>
      <dsp:spPr>
        <a:xfrm>
          <a:off x="0" y="4114763"/>
          <a:ext cx="6263640" cy="12846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• </a:t>
          </a:r>
          <a:r>
            <a:rPr lang="pl-PL" sz="3600" b="0" kern="1200" dirty="0">
              <a:solidFill>
                <a:srgbClr val="FF0000"/>
              </a:solidFill>
            </a:rPr>
            <a:t>Nie bój się miłości. Nigdy!</a:t>
          </a:r>
          <a:endParaRPr lang="en-US" sz="3600" b="0" kern="1200" dirty="0">
            <a:solidFill>
              <a:srgbClr val="FF0000"/>
            </a:solidFill>
          </a:endParaRPr>
        </a:p>
      </dsp:txBody>
      <dsp:txXfrm>
        <a:off x="62712" y="4177475"/>
        <a:ext cx="6138216" cy="1159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24C7A-8A52-4F57-8288-1A0CFAF5ED9B}">
      <dsp:nvSpPr>
        <dsp:cNvPr id="0" name=""/>
        <dsp:cNvSpPr/>
      </dsp:nvSpPr>
      <dsp:spPr>
        <a:xfrm>
          <a:off x="0" y="3968"/>
          <a:ext cx="6263640" cy="178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• Nie zwracaj mi uwagi przy innych ludziach, jeśli nie jest to absolutnie konieczne. O wiele bardziej przejmuję się tym, co mówisz, jeśli rozmawiamy w cztery oczy.</a:t>
          </a:r>
          <a:endParaRPr lang="en-US" sz="2500" kern="1200"/>
        </a:p>
      </dsp:txBody>
      <dsp:txXfrm>
        <a:off x="87100" y="91068"/>
        <a:ext cx="6089440" cy="1610050"/>
      </dsp:txXfrm>
    </dsp:sp>
    <dsp:sp modelId="{B7645243-4A84-453C-81D8-E8F85D44158E}">
      <dsp:nvSpPr>
        <dsp:cNvPr id="0" name=""/>
        <dsp:cNvSpPr/>
      </dsp:nvSpPr>
      <dsp:spPr>
        <a:xfrm>
          <a:off x="0" y="1860218"/>
          <a:ext cx="6263640" cy="17842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• Nie chroń mnie przed konsekwencjami. Czasami dobrze jest nauczyć się rzeczy bolesnych i nieprzyjemnych.</a:t>
          </a:r>
          <a:endParaRPr lang="en-US" sz="2500" kern="1200"/>
        </a:p>
      </dsp:txBody>
      <dsp:txXfrm>
        <a:off x="87100" y="1947318"/>
        <a:ext cx="6089440" cy="1610050"/>
      </dsp:txXfrm>
    </dsp:sp>
    <dsp:sp modelId="{A0CBE69D-9A32-4A65-97D6-F29E6B7212B6}">
      <dsp:nvSpPr>
        <dsp:cNvPr id="0" name=""/>
        <dsp:cNvSpPr/>
      </dsp:nvSpPr>
      <dsp:spPr>
        <a:xfrm>
          <a:off x="0" y="3716469"/>
          <a:ext cx="6263640" cy="1784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Nie wmawiaj mi, że błędy, które popełniam, są grzechem. To zagraża mojemu poczuciu wartości. </a:t>
          </a:r>
          <a:endParaRPr lang="en-US" sz="2500" kern="1200"/>
        </a:p>
      </dsp:txBody>
      <dsp:txXfrm>
        <a:off x="87100" y="3803569"/>
        <a:ext cx="6089440" cy="1610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F1389-5897-47C6-871E-406B4B2049AD}">
      <dsp:nvSpPr>
        <dsp:cNvPr id="0" name=""/>
        <dsp:cNvSpPr/>
      </dsp:nvSpPr>
      <dsp:spPr>
        <a:xfrm>
          <a:off x="0" y="9144"/>
          <a:ext cx="626364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• Nie psuj mnie. Dobrze wiem, że nie powinienem mieć tego wszystkiego, czego się domagam. To tylko próba sił z mojej strony.</a:t>
          </a:r>
          <a:endParaRPr lang="en-US" sz="2400" kern="1200"/>
        </a:p>
      </dsp:txBody>
      <dsp:txXfrm>
        <a:off x="64425" y="73569"/>
        <a:ext cx="6134790" cy="1190909"/>
      </dsp:txXfrm>
    </dsp:sp>
    <dsp:sp modelId="{775F8D92-4140-4CA7-B98D-DCA58D19024B}">
      <dsp:nvSpPr>
        <dsp:cNvPr id="0" name=""/>
        <dsp:cNvSpPr/>
      </dsp:nvSpPr>
      <dsp:spPr>
        <a:xfrm>
          <a:off x="0" y="1398024"/>
          <a:ext cx="6263640" cy="13197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• Nie bój się stanowczości. Właśnie tego potrzebuję - poczucia bezpieczeństwa.</a:t>
          </a:r>
          <a:endParaRPr lang="en-US" sz="2400" kern="1200"/>
        </a:p>
      </dsp:txBody>
      <dsp:txXfrm>
        <a:off x="64425" y="1462449"/>
        <a:ext cx="6134790" cy="1190909"/>
      </dsp:txXfrm>
    </dsp:sp>
    <dsp:sp modelId="{EF318484-A894-417E-A120-12A618DA7799}">
      <dsp:nvSpPr>
        <dsp:cNvPr id="0" name=""/>
        <dsp:cNvSpPr/>
      </dsp:nvSpPr>
      <dsp:spPr>
        <a:xfrm>
          <a:off x="0" y="2786904"/>
          <a:ext cx="6263640" cy="13197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Nie bagatelizuj moich złych nawyków. Tylko Ty możesz pomóc mi zwalczyć zło, póki jest to jeszcze w ogóle możliwe</a:t>
          </a:r>
          <a:endParaRPr lang="en-US" sz="2400" kern="1200"/>
        </a:p>
      </dsp:txBody>
      <dsp:txXfrm>
        <a:off x="64425" y="2851329"/>
        <a:ext cx="6134790" cy="1190909"/>
      </dsp:txXfrm>
    </dsp:sp>
    <dsp:sp modelId="{34AC632B-6059-4ACF-9959-73407CD3BE06}">
      <dsp:nvSpPr>
        <dsp:cNvPr id="0" name=""/>
        <dsp:cNvSpPr/>
      </dsp:nvSpPr>
      <dsp:spPr>
        <a:xfrm>
          <a:off x="0" y="4175784"/>
          <a:ext cx="6263640" cy="1319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• Nie rób ze mnie większego dziecka, niż jestem. To sprawia, że przyjmuję postawę głupio dorosłą</a:t>
          </a:r>
          <a:endParaRPr lang="en-US" sz="2400" kern="1200"/>
        </a:p>
      </dsp:txBody>
      <dsp:txXfrm>
        <a:off x="64425" y="4240209"/>
        <a:ext cx="6134790" cy="11909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47CDA-5C03-489F-BC93-6D05AF375728}">
      <dsp:nvSpPr>
        <dsp:cNvPr id="0" name=""/>
        <dsp:cNvSpPr/>
      </dsp:nvSpPr>
      <dsp:spPr>
        <a:xfrm>
          <a:off x="1129792" y="325664"/>
          <a:ext cx="4484561" cy="4484561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Nie porównuj dziecka do jego kolegów , koleżanek !</a:t>
          </a:r>
          <a:endParaRPr lang="en-US" sz="1400" kern="1200"/>
        </a:p>
      </dsp:txBody>
      <dsp:txXfrm>
        <a:off x="3485789" y="742088"/>
        <a:ext cx="1067752" cy="854202"/>
      </dsp:txXfrm>
    </dsp:sp>
    <dsp:sp modelId="{EBC114E4-4E67-4879-AF78-96261A9F0AC5}">
      <dsp:nvSpPr>
        <dsp:cNvPr id="0" name=""/>
        <dsp:cNvSpPr/>
      </dsp:nvSpPr>
      <dsp:spPr>
        <a:xfrm>
          <a:off x="1187451" y="397737"/>
          <a:ext cx="4484561" cy="4484561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Wspieraj !</a:t>
          </a:r>
          <a:endParaRPr lang="en-US" sz="1400" kern="1200"/>
        </a:p>
      </dsp:txBody>
      <dsp:txXfrm>
        <a:off x="4233216" y="2023391"/>
        <a:ext cx="1227915" cy="747426"/>
      </dsp:txXfrm>
    </dsp:sp>
    <dsp:sp modelId="{33E61CA4-F4A5-422C-973B-C4F3931BDE33}">
      <dsp:nvSpPr>
        <dsp:cNvPr id="0" name=""/>
        <dsp:cNvSpPr/>
      </dsp:nvSpPr>
      <dsp:spPr>
        <a:xfrm>
          <a:off x="1166630" y="488496"/>
          <a:ext cx="4484561" cy="4484561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Kochaj !</a:t>
          </a:r>
          <a:endParaRPr lang="en-US" sz="1400" kern="1200"/>
        </a:p>
      </dsp:txBody>
      <dsp:txXfrm>
        <a:off x="4046359" y="3144531"/>
        <a:ext cx="1067752" cy="827508"/>
      </dsp:txXfrm>
    </dsp:sp>
    <dsp:sp modelId="{C3B44D68-E012-4C1D-AF73-37FF2DF79F7D}">
      <dsp:nvSpPr>
        <dsp:cNvPr id="0" name=""/>
        <dsp:cNvSpPr/>
      </dsp:nvSpPr>
      <dsp:spPr>
        <a:xfrm>
          <a:off x="1083345" y="528537"/>
          <a:ext cx="4484561" cy="4484561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Stosuj komunikat ja!</a:t>
          </a:r>
          <a:endParaRPr lang="en-US" sz="1400" kern="1200"/>
        </a:p>
      </dsp:txBody>
      <dsp:txXfrm>
        <a:off x="2805097" y="4052121"/>
        <a:ext cx="1041058" cy="747426"/>
      </dsp:txXfrm>
    </dsp:sp>
    <dsp:sp modelId="{204E99DB-CF86-4A15-8797-70D75E07CD19}">
      <dsp:nvSpPr>
        <dsp:cNvPr id="0" name=""/>
        <dsp:cNvSpPr/>
      </dsp:nvSpPr>
      <dsp:spPr>
        <a:xfrm>
          <a:off x="1000060" y="488496"/>
          <a:ext cx="4484561" cy="4484561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Miej czas na rozmowę !</a:t>
          </a:r>
          <a:endParaRPr lang="en-US" sz="1400" kern="1200"/>
        </a:p>
      </dsp:txBody>
      <dsp:txXfrm>
        <a:off x="1537140" y="3144531"/>
        <a:ext cx="1067752" cy="827508"/>
      </dsp:txXfrm>
    </dsp:sp>
    <dsp:sp modelId="{2569B1FA-777E-427B-BDB8-66B3892E377F}">
      <dsp:nvSpPr>
        <dsp:cNvPr id="0" name=""/>
        <dsp:cNvSpPr/>
      </dsp:nvSpPr>
      <dsp:spPr>
        <a:xfrm>
          <a:off x="979239" y="397737"/>
          <a:ext cx="4484561" cy="4484561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Wysłuchaj !</a:t>
          </a:r>
          <a:endParaRPr lang="en-US" sz="1400" kern="1200"/>
        </a:p>
      </dsp:txBody>
      <dsp:txXfrm>
        <a:off x="1190120" y="2023391"/>
        <a:ext cx="1227915" cy="747426"/>
      </dsp:txXfrm>
    </dsp:sp>
    <dsp:sp modelId="{A03FE17C-B810-42B8-8C12-145F6B57D180}">
      <dsp:nvSpPr>
        <dsp:cNvPr id="0" name=""/>
        <dsp:cNvSpPr/>
      </dsp:nvSpPr>
      <dsp:spPr>
        <a:xfrm>
          <a:off x="1036898" y="325664"/>
          <a:ext cx="4484561" cy="4484561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Daj sobie prawo do błędów !</a:t>
          </a:r>
          <a:endParaRPr lang="en-US" sz="1400" kern="1200"/>
        </a:p>
      </dsp:txBody>
      <dsp:txXfrm>
        <a:off x="2097710" y="742088"/>
        <a:ext cx="1067752" cy="854202"/>
      </dsp:txXfrm>
    </dsp:sp>
    <dsp:sp modelId="{920D1214-53CE-4694-A2E4-D59B151565F9}">
      <dsp:nvSpPr>
        <dsp:cNvPr id="0" name=""/>
        <dsp:cNvSpPr/>
      </dsp:nvSpPr>
      <dsp:spPr>
        <a:xfrm>
          <a:off x="851953" y="48048"/>
          <a:ext cx="5039793" cy="5039793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D55FC-9F74-4999-A4D5-EE123641891F}">
      <dsp:nvSpPr>
        <dsp:cNvPr id="0" name=""/>
        <dsp:cNvSpPr/>
      </dsp:nvSpPr>
      <dsp:spPr>
        <a:xfrm>
          <a:off x="909974" y="120441"/>
          <a:ext cx="5039793" cy="5039793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05F9A-A8C7-4D9E-A24E-4E709E6360DC}">
      <dsp:nvSpPr>
        <dsp:cNvPr id="0" name=""/>
        <dsp:cNvSpPr/>
      </dsp:nvSpPr>
      <dsp:spPr>
        <a:xfrm>
          <a:off x="889079" y="210989"/>
          <a:ext cx="5039793" cy="5039793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F5D90-BB98-46E0-9975-2980529EBA3D}">
      <dsp:nvSpPr>
        <dsp:cNvPr id="0" name=""/>
        <dsp:cNvSpPr/>
      </dsp:nvSpPr>
      <dsp:spPr>
        <a:xfrm>
          <a:off x="805729" y="250804"/>
          <a:ext cx="5039793" cy="5039793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3901E-E00D-445C-A64D-1556C8F937FD}">
      <dsp:nvSpPr>
        <dsp:cNvPr id="0" name=""/>
        <dsp:cNvSpPr/>
      </dsp:nvSpPr>
      <dsp:spPr>
        <a:xfrm>
          <a:off x="722379" y="210989"/>
          <a:ext cx="5039793" cy="5039793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BB84D-5073-4BFA-AA96-155417B46CE9}">
      <dsp:nvSpPr>
        <dsp:cNvPr id="0" name=""/>
        <dsp:cNvSpPr/>
      </dsp:nvSpPr>
      <dsp:spPr>
        <a:xfrm>
          <a:off x="701484" y="120441"/>
          <a:ext cx="5039793" cy="5039793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184B9-3E60-472B-A3B1-08311326CBE3}">
      <dsp:nvSpPr>
        <dsp:cNvPr id="0" name=""/>
        <dsp:cNvSpPr/>
      </dsp:nvSpPr>
      <dsp:spPr>
        <a:xfrm>
          <a:off x="759506" y="48048"/>
          <a:ext cx="5039793" cy="5039793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FB1EE2-E665-49C7-B6CE-B8F44C972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5A57FC-89FA-4F50-882E-3E0AC3995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6EF3C1-D2FD-477B-8FF6-A8092C76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2FC5EA-BCBD-46C0-8E7D-26490D08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E771B5-6538-4D67-A0FF-C50FAD3C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56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47976-2049-41D0-BDCC-A7CA2A8A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6E41204-7589-40A9-828D-A19FAF1A9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E5369-BBBB-4D8C-9D59-B5A4F76C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5BED58-172E-43A8-B84D-E26184A4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DD0836-8395-432D-B118-302455E8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37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F27C3AB-6587-4367-963A-22A364439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95DE8E-7733-4A44-BAA2-7783186FC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47ECDC-167D-40E8-925C-01E4EFD5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5D6F00-241A-4844-9DCA-78A6A830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AEE5AF-C56C-4266-841C-9B749A1D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14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FF02-8D40-42D7-B7FF-F4E6A2BEB87E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7016-6C81-4FC1-94F9-4AD13B6C4F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523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B961-39B2-4C80-87DE-12FB5AC05B67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3FD4-0382-497C-B651-0E252C6AC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67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5646-A24C-4544-AE91-CEE27BEBE8C8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29DD-BB80-424C-A258-A2F38FB738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30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5D04-BB35-4BAB-B54B-1B5454235E69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2CE9-0012-4F17-B372-F1598FF38E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450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27-5194-4728-BD4C-DFB1A9743402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0605-8278-45E7-8F90-95AB476460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95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32E7-11B3-4A7E-B297-48EAE3E29F25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2396-DE9B-40EB-AF37-D3E5C73429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49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C401-3663-467A-957D-22DA7777294C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3DAA-F784-4C48-984D-10E87443F3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202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0F6E-331E-4F7D-8DFB-EE24E999E29D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09E9-D375-492B-AF72-3F5D60FC85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51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FED6F5-9933-4191-A8EA-E6C03DDD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E3AFF4-699C-4C9D-86E9-A04D5FCA1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5FD0B3-550E-4C69-9220-54A86EEE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F1DF6E-4DBD-45AE-9AE9-CC660DEC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C1C360-088C-4DF8-8477-1F4EC286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72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6C9A-4AD2-4241-A310-5967B4B589A6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8552-B80D-4D70-8C3B-E25F2E5BB1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057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9273-036D-4F9A-8F29-E79A74723C26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53B1-A334-4425-B3E7-E9C3A36DC1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050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07E0-9BAB-4A1F-809A-9BEF6AA5661C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F4D4-BAF4-4958-8BE0-EC056B02B0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72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D0EEDF-2326-4476-8D83-E1612E50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A3AE6F-CF65-4C48-A6C3-53945BB8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82A5E1-26AD-4CA4-BFC0-F07E7919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6B9E98-28A9-4745-ABEA-2D1F9748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A086A5-4F1B-42CA-865E-44977A28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80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414A18-F143-49A6-8712-2E00805F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2CA29C-42CF-443B-B417-346859306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1FF056-89D0-41A5-8254-09DD7927D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2B6B21E-99B4-4CD6-BE8D-FF2BDE8E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DFC319D-43D9-4B71-A473-739C0083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3047B7-9F48-452B-BB4B-73C7BED2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36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A58613-0605-471F-B3BE-92FB5AA3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1E1048-5FEF-4678-BD9C-F3F69571C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89B7EB-D813-4D56-8524-99314560B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DF5C74E-C508-41AC-B8CA-8939D6065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33C2B3A-62B3-4A0F-A36D-A12CD180D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ECF5FCB-ABCB-462F-B0A7-E1DD0E6A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6513A3C-7F3D-4913-B55C-A83DEBF6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AAD08D-8335-4C39-A9F4-93B083CB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3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5E5450-32C3-48AB-9BF3-6B170AA0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0FC12D1-3526-41CD-9302-43F04E57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3BC7F17-699A-4303-B1D7-93775CAC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BCA9E60-6BDF-4A38-9608-C1587DDB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83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35BC0F-1A0C-43C2-B6EC-F4D169AE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9B1CCEB-D830-4248-BF58-D2844D4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48F0E2-6085-4426-8790-8105C5A0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90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A54873-E416-4DFC-A8EA-9F6B630E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2D6C43-D6BA-465C-81E6-AF0EDA01E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08F709-D5CD-4BC7-8937-595788019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640082-1090-4C2C-9898-E4F3BE5E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7094FC-1F7E-42AB-8262-08004EB0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EB5CCA8-3DCC-4296-908F-A70FE1B8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30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6173B2-FA8E-4CEB-A006-724F16E0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522B317-EB45-4600-90B4-312A4EEB0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18CF5F-0196-44AB-B409-E25022EAD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C5ACB3-6A1D-430D-99BB-D2E09790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82120C-FD62-48A0-97AD-BBDD6D31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C7E364-E6A3-46C6-9247-9B8B2434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4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C0AE064-2B17-43C3-A341-2759E303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3C6410-9F32-4FEF-B290-9D8F67209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9CDE2D-4049-4065-8DE9-08463C78C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60C1-F44D-4DA1-B1FD-E531FB7B1D26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4C442B-B837-4D97-8031-3018C2640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4FA739-920D-4184-AA66-391317973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06636-A6EA-447C-AD82-531B93607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9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EFF"/>
            </a:gs>
            <a:gs pos="50000">
              <a:srgbClr val="FFCCFF"/>
            </a:gs>
            <a:gs pos="100000">
              <a:srgbClr val="FFE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2D31F-8842-4605-9CEF-56AFC62F529E}" type="datetime1">
              <a:rPr lang="pl-PL"/>
              <a:pPr>
                <a:defRPr/>
              </a:pPr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E69A1E-9550-44FB-BAA8-BB9CBAB58C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27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08FE2F-663F-4C5B-92DF-1822C6C5B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pl-PL" sz="3800" b="1">
                <a:solidFill>
                  <a:schemeClr val="bg1"/>
                </a:solidFill>
              </a:rPr>
              <a:t>Zapewnienie wsparcia dla dziecka w sytuacji kryzysowej: depresja, trudny powrót do szkoły po pandemii więzi emocjonalne, grupowe, motywacja do nauki.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05216D-B063-419D-B8BE-FC84D1614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endParaRPr lang="pl-PL" sz="2000">
              <a:solidFill>
                <a:schemeClr val="bg1"/>
              </a:solidFill>
            </a:endParaRPr>
          </a:p>
          <a:p>
            <a:r>
              <a:rPr lang="pl-PL" sz="2000">
                <a:solidFill>
                  <a:schemeClr val="bg1"/>
                </a:solidFill>
              </a:rPr>
              <a:t>Gmina Sieraków </a:t>
            </a:r>
          </a:p>
          <a:p>
            <a:r>
              <a:rPr lang="pl-PL" sz="2000">
                <a:solidFill>
                  <a:schemeClr val="bg1"/>
                </a:solidFill>
              </a:rPr>
              <a:t>Październik 2021r.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8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6ACD3-021E-4229-B125-5F6C5946AE9B}" type="slidenum">
              <a:rPr lang="pl-PL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Czynniki wpływające na  rozwój motywacji</a:t>
            </a:r>
            <a:endParaRPr lang="pl-PL" sz="3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ZDANIEM UCZNIÓW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- oceny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- atmosfera na lekcjach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- atrakcyjność tematu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- osobowość nauczyciela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- zespół klasowy ( stopień wspólnoty)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- rodzina – wsparcie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dirty="0"/>
              <a:t>- warunki środowiskowe- bytowe</a:t>
            </a:r>
          </a:p>
        </p:txBody>
      </p:sp>
      <p:pic>
        <p:nvPicPr>
          <p:cNvPr id="23556" name="Picture 4" descr="11681192-eleves-reflechis-qui-travaillent-ensemble-dans-une-salle-de-cla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333" y="1964267"/>
            <a:ext cx="4250267" cy="379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Korzyści z motywowania uczniów</a:t>
            </a:r>
            <a:endParaRPr lang="pl-PL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ZDANIEM UCZNIÓW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/>
              <a:t>- dowartościowanie siebie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/>
              <a:t>- mobilizacja do dalszego kształcenia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/>
              <a:t>- realizacja marzeń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/>
              <a:t>- kreatywność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/>
              <a:t> - postawa prospołeczna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/>
              <a:t>- dostrzeganie w grupie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/>
              <a:t>- przyjęcie modelu życia</a:t>
            </a:r>
          </a:p>
        </p:txBody>
      </p:sp>
      <p:pic>
        <p:nvPicPr>
          <p:cNvPr id="2050" name="Picture 2" descr="Szczęśliwy, Rodzina, Kreskówka, Dzieci">
            <a:extLst>
              <a:ext uri="{FF2B5EF4-FFF2-40B4-BE49-F238E27FC236}">
                <a16:creationId xmlns:a16="http://schemas.microsoft.com/office/drawing/2014/main" id="{9F267B29-D377-4EB8-A321-059878FEAF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2511016"/>
            <a:ext cx="5384800" cy="270433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74DBA1-7C98-44EB-9C74-D18B3A6903B1}" type="slidenum">
              <a:rPr lang="pl-PL"/>
              <a:pPr>
                <a:spcAft>
                  <a:spcPts val="600"/>
                </a:spcAft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Czynniki wpływające na  rozwój motywacji</a:t>
            </a:r>
            <a:endParaRPr lang="pl-PL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l-PL" sz="2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ZDANIEM DYREKTORÓW</a:t>
            </a:r>
          </a:p>
          <a:p>
            <a:pPr eaLnBrk="1" hangingPunct="1">
              <a:defRPr/>
            </a:pPr>
            <a:r>
              <a:rPr lang="pl-PL" sz="2600"/>
              <a:t>- ocenianie WSO</a:t>
            </a:r>
          </a:p>
          <a:p>
            <a:pPr eaLnBrk="1" hangingPunct="1">
              <a:defRPr/>
            </a:pPr>
            <a:r>
              <a:rPr lang="pl-PL" sz="2600"/>
              <a:t>- udział w konkursach i olimpiadach</a:t>
            </a:r>
          </a:p>
          <a:p>
            <a:pPr eaLnBrk="1" hangingPunct="1">
              <a:defRPr/>
            </a:pPr>
            <a:r>
              <a:rPr lang="pl-PL" sz="2600"/>
              <a:t>- osobowość nauczyciela</a:t>
            </a:r>
          </a:p>
          <a:p>
            <a:pPr eaLnBrk="1" hangingPunct="1">
              <a:defRPr/>
            </a:pPr>
            <a:r>
              <a:rPr lang="pl-PL" sz="2600"/>
              <a:t>Potencjał merytoryczny</a:t>
            </a:r>
          </a:p>
          <a:p>
            <a:pPr eaLnBrk="1" hangingPunct="1">
              <a:defRPr/>
            </a:pPr>
            <a:r>
              <a:rPr lang="pl-PL" sz="2600"/>
              <a:t>Umiejętności wychowawcze</a:t>
            </a:r>
          </a:p>
          <a:p>
            <a:pPr eaLnBrk="1" hangingPunct="1">
              <a:defRPr/>
            </a:pPr>
            <a:r>
              <a:rPr lang="pl-PL" sz="2600"/>
              <a:t>Aktywność w rozwoju zawodowym</a:t>
            </a:r>
          </a:p>
          <a:p>
            <a:pPr eaLnBrk="1" hangingPunct="1">
              <a:defRPr/>
            </a:pPr>
            <a:r>
              <a:rPr lang="pl-PL" sz="2600"/>
              <a:t>Warunki lokalowe,                                  oprzyrządowanie szkoły</a:t>
            </a:r>
          </a:p>
        </p:txBody>
      </p:sp>
      <p:pic>
        <p:nvPicPr>
          <p:cNvPr id="25604" name="Picture 4" descr="dyrektor-szkoly-kontroluje-dokumenty-w-szkole-696px-464px"/>
          <p:cNvPicPr>
            <a:picLocks noChangeAspect="1" noChangeArrowheads="1"/>
          </p:cNvPicPr>
          <p:nvPr/>
        </p:nvPicPr>
        <p:blipFill rotWithShape="1">
          <a:blip r:embed="rId2" cstate="print"/>
          <a:srcRect l="20584" r="-1" b="-1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9AC50A-0057-4A49-AF74-5BC43C836DB9}" type="slidenum">
              <a:rPr lang="pl-PL"/>
              <a:pPr>
                <a:spcAft>
                  <a:spcPts val="600"/>
                </a:spcAft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Korzyści z motywowania uczniów</a:t>
            </a:r>
            <a:endParaRPr lang="pl-PL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4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l-PL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ZDANIEM DYREKTORÓW</a:t>
            </a:r>
          </a:p>
          <a:p>
            <a:pPr eaLnBrk="1" hangingPunct="1">
              <a:defRPr/>
            </a:pPr>
            <a:r>
              <a:rPr lang="pl-PL"/>
              <a:t>- wzrost wiedzy</a:t>
            </a:r>
          </a:p>
          <a:p>
            <a:pPr eaLnBrk="1" hangingPunct="1">
              <a:defRPr/>
            </a:pPr>
            <a:r>
              <a:rPr lang="pl-PL"/>
              <a:t>- promocja ( do następnej klasy, szkoły)</a:t>
            </a:r>
          </a:p>
          <a:p>
            <a:pPr eaLnBrk="1" hangingPunct="1">
              <a:defRPr/>
            </a:pPr>
            <a:r>
              <a:rPr lang="pl-PL"/>
              <a:t>- zdane egzaminy</a:t>
            </a:r>
          </a:p>
          <a:p>
            <a:pPr eaLnBrk="1" hangingPunct="1">
              <a:defRPr/>
            </a:pPr>
            <a:r>
              <a:rPr lang="pl-PL"/>
              <a:t>- większy nabór</a:t>
            </a:r>
          </a:p>
          <a:p>
            <a:pPr eaLnBrk="1" hangingPunct="1">
              <a:defRPr/>
            </a:pPr>
            <a:r>
              <a:rPr lang="pl-PL"/>
              <a:t>- renoma szkoły</a:t>
            </a:r>
          </a:p>
          <a:p>
            <a:pPr eaLnBrk="1" hangingPunct="1">
              <a:defRPr/>
            </a:pPr>
            <a:r>
              <a:rPr lang="pl-PL"/>
              <a:t>- zwycięzcy olimpiad</a:t>
            </a:r>
          </a:p>
        </p:txBody>
      </p:sp>
      <p:pic>
        <p:nvPicPr>
          <p:cNvPr id="3074" name="Picture 2" descr="Sąd: Szkoła może wymagać od uczniów odcisków palców - Edukacja">
            <a:extLst>
              <a:ext uri="{FF2B5EF4-FFF2-40B4-BE49-F238E27FC236}">
                <a16:creationId xmlns:a16="http://schemas.microsoft.com/office/drawing/2014/main" id="{087FAD6D-AB40-4254-8067-AEA44DA8B1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16911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81C4F7C-10D0-43C6-A819-8493FE22BE91}" type="slidenum">
              <a:rPr lang="pl-PL"/>
              <a:pPr>
                <a:spcAft>
                  <a:spcPts val="600"/>
                </a:spcAft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40C57D-21C0-424F-9C6D-9A12CAAD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dirty="0"/>
              <a:t>Co nas powinno niepokoić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BBCA40-D1E8-4714-932D-176941FC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pl-PL" sz="2000" b="1" dirty="0"/>
              <a:t>Zmiany w zachowaniu dziecka : osowiałość , płaczliwość , nadmierne wycieszenie , częste bóle głowy  lub brzucha , senność , osowiałość </a:t>
            </a:r>
            <a:r>
              <a:rPr lang="pl-PL" sz="2000" b="1"/>
              <a:t>, smutek</a:t>
            </a:r>
            <a:endParaRPr lang="pl-PL" sz="2000" b="1" dirty="0"/>
          </a:p>
          <a:p>
            <a:endParaRPr lang="pl-PL" sz="2000" b="1" dirty="0"/>
          </a:p>
          <a:p>
            <a:r>
              <a:rPr lang="pl-PL" sz="2000" b="1" dirty="0"/>
              <a:t>Zmiany w zachowaniu dziecka : nadpobudliwość , zachowania nieadekwatne do sytuacji , nadwrażliwość , agresja , złośliwość , lekceważenie , wulgarność , brak szacunku do osób , norm , zasad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5" name="Picture 4" descr="Obraz ze skanowania ludzkiego mózgu w klinice neurologii">
            <a:extLst>
              <a:ext uri="{FF2B5EF4-FFF2-40B4-BE49-F238E27FC236}">
                <a16:creationId xmlns:a16="http://schemas.microsoft.com/office/drawing/2014/main" id="{8F063073-9777-4B23-B397-E0935652B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D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44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06E137-F6BA-4273-AC8E-5F8A989B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rgbClr val="FFFFFF"/>
                </a:solidFill>
              </a:rPr>
              <a:t>Przyczyny agresji 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0CE1E6-94B5-4F1B-A7EF-1D75B232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pl-PL" sz="2200" b="1" dirty="0">
                <a:solidFill>
                  <a:srgbClr val="FEFFFF"/>
                </a:solidFill>
              </a:rPr>
              <a:t>U podstaw agresji leżą stany uczuciowe.</a:t>
            </a:r>
          </a:p>
          <a:p>
            <a:r>
              <a:rPr lang="pl-PL" sz="2200" dirty="0">
                <a:solidFill>
                  <a:srgbClr val="FEFFFF"/>
                </a:solidFill>
              </a:rPr>
              <a:t> Pierwszym z nich jest frustracja,</a:t>
            </a:r>
          </a:p>
          <a:p>
            <a:r>
              <a:rPr lang="pl-PL" sz="2200" dirty="0">
                <a:solidFill>
                  <a:srgbClr val="FEFFFF"/>
                </a:solidFill>
              </a:rPr>
              <a:t> drugim jest strach. </a:t>
            </a:r>
          </a:p>
          <a:p>
            <a:r>
              <a:rPr lang="pl-PL" sz="2200" dirty="0">
                <a:solidFill>
                  <a:srgbClr val="FEFFFF"/>
                </a:solidFill>
              </a:rPr>
              <a:t>Strach przed odrzuceniem społecznym, </a:t>
            </a:r>
          </a:p>
          <a:p>
            <a:r>
              <a:rPr lang="pl-PL" sz="2200" dirty="0">
                <a:solidFill>
                  <a:srgbClr val="FEFFFF"/>
                </a:solidFill>
              </a:rPr>
              <a:t>przed utratą pozycji w rodzinie, np. gdy pojawia się na świecie rodzeństwo.</a:t>
            </a:r>
          </a:p>
          <a:p>
            <a:r>
              <a:rPr lang="pl-PL" sz="2200" dirty="0">
                <a:solidFill>
                  <a:srgbClr val="FEFFFF"/>
                </a:solidFill>
              </a:rPr>
              <a:t>  zmęczenie, głód, nadchodząca choroba, a nawet znudzenie, czy utrzymująca się w pomieszczeniu wysoka temperatura, mogą przyczynić się do powstania </a:t>
            </a:r>
            <a:r>
              <a:rPr lang="pl-PL" sz="2200" dirty="0" err="1">
                <a:solidFill>
                  <a:srgbClr val="FEFFFF"/>
                </a:solidFill>
              </a:rPr>
              <a:t>zachowań</a:t>
            </a:r>
            <a:r>
              <a:rPr lang="pl-PL" sz="2200" dirty="0">
                <a:solidFill>
                  <a:srgbClr val="FEFFFF"/>
                </a:solidFill>
              </a:rPr>
              <a:t> agresywnych</a:t>
            </a:r>
          </a:p>
        </p:txBody>
      </p:sp>
    </p:spTree>
    <p:extLst>
      <p:ext uri="{BB962C8B-B14F-4D97-AF65-F5344CB8AC3E}">
        <p14:creationId xmlns:p14="http://schemas.microsoft.com/office/powerpoint/2010/main" val="190870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3777496-2C05-495B-BE03-DEA174FE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Przyczyny agresji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4DCD35E-D4BE-4688-AF53-089BB0C96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55018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48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173D4751-B240-4E08-B865-E1E6FEB5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l-PL" sz="5400"/>
              <a:t>Przyczyny agresji jako reakcji na frustrację 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Symbol zastępczy zawartości 2">
            <a:extLst>
              <a:ext uri="{FF2B5EF4-FFF2-40B4-BE49-F238E27FC236}">
                <a16:creationId xmlns:a16="http://schemas.microsoft.com/office/drawing/2014/main" id="{7454413E-21CE-4038-A48B-00CBAB293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39870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1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6AF1C0-742A-4836-9DE4-65004242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Jak utrzymać dyscyplinę w klasie?”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8A327B0-03E0-44FC-972C-20E4F8DF7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134" y="1825625"/>
            <a:ext cx="76837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6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2CE335-4DB3-4E18-888B-13412B8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 pierwsze: granice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3E78CB-37A9-4783-9D17-6C2EA1E388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Granice rozumiane jako poszanowanie mojego i czyjegoś „nie”. Stawianie granic musi być oparte na poszanowaniu człowieka i jego prawa, aby być sobą. Respektowanie cudzych granic oznacza poszanowanie prawa drugiego człowieka do chronienia intymności, respektowania jego przestrzeni psychologicznej. </a:t>
            </a:r>
          </a:p>
          <a:p>
            <a:r>
              <a:rPr lang="pl-PL" dirty="0"/>
              <a:t>Stawiając i szanując granice, zyskujemy zaufanie dziecka. Pozwalamy mu zrozumieć, że „nie” oznacza „nie”. Dzięki temu dziecko szanuje nasze granice i rzadziej je testuje. Podejmuje z nami współpracę, stajemy się dla niego autorytetem, co zwiększa nasze oddziaływanie edukacyjne i wychowawcze. Najważniejsze granice dotyczą obszaru zdrowia, bezpieczeństwa i moralności.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7CD74E9-A2C6-4643-97FA-5F72039B3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6732" y="1955409"/>
            <a:ext cx="4417256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7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BDD270-7592-4D5C-8116-0D897F27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l-PL" sz="5400"/>
              <a:t>Problemy do omówienia 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BE72C2-092F-4AC8-87B4-201754247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200"/>
              <a:t> </a:t>
            </a:r>
          </a:p>
          <a:p>
            <a:r>
              <a:rPr lang="pl-PL" sz="2200"/>
              <a:t>- Trudny powrót do szkoły po/w pandemii,</a:t>
            </a:r>
          </a:p>
          <a:p>
            <a:r>
              <a:rPr lang="pl-PL" sz="2200"/>
              <a:t>- Więzi emocjonalne, więzi grupowymi ,</a:t>
            </a:r>
          </a:p>
          <a:p>
            <a:r>
              <a:rPr lang="pl-PL" sz="2200"/>
              <a:t>Problemy funkcjonowania w grupie, </a:t>
            </a:r>
          </a:p>
          <a:p>
            <a:r>
              <a:rPr lang="pl-PL" sz="2200"/>
              <a:t>Niskie poczucie własnej wartości,</a:t>
            </a:r>
          </a:p>
          <a:p>
            <a:r>
              <a:rPr lang="pl-PL" sz="2200"/>
              <a:t>Problemy okresu dojrzewania,</a:t>
            </a:r>
          </a:p>
          <a:p>
            <a:pPr marL="0" indent="0">
              <a:buNone/>
            </a:pPr>
            <a:r>
              <a:rPr lang="pl-PL" sz="2200"/>
              <a:t>   Brak motywacji do nauki</a:t>
            </a:r>
          </a:p>
          <a:p>
            <a:r>
              <a:rPr lang="pl-PL" sz="2200"/>
              <a:t>Reakcja rodziców na ww. problemy – co powinno ich niepokoić, jak powinni się zachować, kiedy reagować.</a:t>
            </a:r>
          </a:p>
        </p:txBody>
      </p:sp>
    </p:spTree>
    <p:extLst>
      <p:ext uri="{BB962C8B-B14F-4D97-AF65-F5344CB8AC3E}">
        <p14:creationId xmlns:p14="http://schemas.microsoft.com/office/powerpoint/2010/main" val="334579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73FCC-4279-4C38-B052-16376E33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drugie: komunikacja bez przemocy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8EAB0D-F409-4679-88E5-1BB0BB3C8F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Myślę…,</a:t>
            </a:r>
          </a:p>
          <a:p>
            <a:r>
              <a:rPr lang="pl-PL" dirty="0"/>
              <a:t>Chciałabym…,</a:t>
            </a:r>
          </a:p>
          <a:p>
            <a:r>
              <a:rPr lang="pl-PL" dirty="0"/>
              <a:t>Pozwól mi…,</a:t>
            </a:r>
          </a:p>
          <a:p>
            <a:r>
              <a:rPr lang="pl-PL" dirty="0"/>
              <a:t>Nie zgadzam się…,</a:t>
            </a:r>
          </a:p>
          <a:p>
            <a:r>
              <a:rPr lang="pl-PL" dirty="0"/>
              <a:t>Inaczej to widzę…</a:t>
            </a:r>
          </a:p>
          <a:p>
            <a:endParaRPr lang="pl-PL" dirty="0"/>
          </a:p>
          <a:p>
            <a:r>
              <a:rPr lang="pl-PL" dirty="0"/>
              <a:t>Taki sposób komunikowania nazywany jest także komunikacją asertywną. Przyjmując taki model w pracy z uczniami, nie tylko sami jesteśmy asertywni, ale uczymy zachowań asertywnych. To wspiera rozwój osobisty i społeczny naszych wychowanków.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E9EB92B-5814-4266-ACE7-BBF4E4AFF7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7410" y="1955409"/>
            <a:ext cx="5050302" cy="35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7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DFCC092-4AE8-4A41-AABA-1999A3B5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 trzecie: relacje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4078713-23EC-444B-9837-652A02298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914" y="1924099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pl-PL" dirty="0"/>
              <a:t>Dobry układ stosunków między nauczycielem a uczniem powoduje zmianę jego nastawień do szkoły czy klasy.</a:t>
            </a:r>
          </a:p>
          <a:p>
            <a:r>
              <a:rPr lang="pl-PL" dirty="0"/>
              <a:t> Uczeń dobrze się czuje w szkole, kiedy ma poczucie bezpieczeństwa i realne wsparcie w problemach.</a:t>
            </a:r>
          </a:p>
          <a:p>
            <a:r>
              <a:rPr lang="pl-PL" dirty="0"/>
              <a:t> W efekcie edukacja staje się w większym stopniu zindywidualizowana, a nawet spersonalizowana.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3C8D971-5003-492F-B8A6-2C90166A71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9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98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0DEE97B-55C6-4A93-BB08-62F4E6DC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Rodzicu ! </a:t>
            </a:r>
            <a:br>
              <a:rPr lang="pl-PL" sz="5400" dirty="0"/>
            </a:br>
            <a:r>
              <a:rPr lang="pl-PL" sz="5400" dirty="0"/>
              <a:t>W rozmowie </a:t>
            </a:r>
            <a:br>
              <a:rPr lang="pl-PL" sz="5400" dirty="0"/>
            </a:br>
            <a:r>
              <a:rPr lang="pl-PL" sz="5400" dirty="0"/>
              <a:t>z dzieckiem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13CD5E-2E9E-4A54-9BF9-CDBEC33B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pl-PL" sz="2200"/>
              <a:t>Kontroluj swoje zachowanie</a:t>
            </a:r>
          </a:p>
          <a:p>
            <a:r>
              <a:rPr lang="pl-PL" sz="2200"/>
              <a:t>Ton głosu</a:t>
            </a:r>
          </a:p>
          <a:p>
            <a:r>
              <a:rPr lang="pl-PL" sz="2200"/>
              <a:t>Poczucie humoru to ważne</a:t>
            </a:r>
          </a:p>
          <a:p>
            <a:r>
              <a:rPr lang="pl-PL" sz="2200"/>
              <a:t>Wzmacniaj swoje dziecko</a:t>
            </a:r>
          </a:p>
          <a:p>
            <a:r>
              <a:rPr lang="pl-PL" sz="2200"/>
              <a:t>Słuchaj</a:t>
            </a:r>
          </a:p>
          <a:p>
            <a:r>
              <a:rPr lang="pl-PL" sz="2200"/>
              <a:t>Bądź uważny</a:t>
            </a:r>
          </a:p>
          <a:p>
            <a:r>
              <a:rPr lang="pl-PL" sz="2200"/>
              <a:t>Działaj bez słów</a:t>
            </a:r>
          </a:p>
          <a:p>
            <a:r>
              <a:rPr lang="pl-PL" sz="2200"/>
              <a:t>Język gestów i sygnałów</a:t>
            </a:r>
          </a:p>
          <a:p>
            <a:r>
              <a:rPr lang="pl-PL" sz="2200"/>
              <a:t>Zaakceptuj i uszanuj uczucia</a:t>
            </a:r>
          </a:p>
          <a:p>
            <a:r>
              <a:rPr lang="pl-PL" sz="2200"/>
              <a:t>Zdecyduj, co ty zrobisz</a:t>
            </a:r>
          </a:p>
          <a:p>
            <a:r>
              <a:rPr lang="pl-PL" sz="2200"/>
              <a:t>Rób to, co mówisz……………………………………..</a:t>
            </a:r>
          </a:p>
          <a:p>
            <a:endParaRPr lang="pl-PL" sz="2200"/>
          </a:p>
        </p:txBody>
      </p:sp>
    </p:spTree>
    <p:extLst>
      <p:ext uri="{BB962C8B-B14F-4D97-AF65-F5344CB8AC3E}">
        <p14:creationId xmlns:p14="http://schemas.microsoft.com/office/powerpoint/2010/main" val="1064723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197EDF-2296-40C4-AF35-296570AD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bg1"/>
                </a:solidFill>
              </a:rPr>
              <a:t>Prośba dziecka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0F10D7C-C0A0-454C-B6DD-5E4DE616EC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3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0354AB-BBD7-4180-AFC1-0050914F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bg1"/>
                </a:solidFill>
              </a:rPr>
              <a:t>Prośba dziecka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E07284E-34CB-446F-9163-2298BB1C96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60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F61004-C953-46D2-82D0-64E21E99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bg1"/>
                </a:solidFill>
              </a:rPr>
              <a:t>Prośba dziecka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4D661EB-F9B6-4F75-B9D3-36A8368731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896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D698A6-B6DA-495A-B346-EDE8520E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bg1"/>
                </a:solidFill>
              </a:rPr>
              <a:t>Prośba dziecka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AE9D3E5-45E5-40DC-B70F-01715E4874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778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BA8B2E-36C2-4249-81A7-84265563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bg1"/>
                </a:solidFill>
              </a:rPr>
              <a:t>Prośba dziecka :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6D2F84B-D3F5-4BBB-A275-33C369DEFA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867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46AB58-3659-4224-AEA7-B08207DC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pl-PL" dirty="0"/>
              <a:t>Skuteczna motywacja kluczem do sukcesu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B42A42A-6E90-4DBB-8A24-721E0EFEE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997618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934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1C0CC6F6-F498-45AF-B322-AD36B88C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101926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5400" b="1" dirty="0"/>
            </a:br>
            <a:br>
              <a:rPr lang="pl-PL" sz="5400" b="1" dirty="0"/>
            </a:br>
            <a:br>
              <a:rPr lang="pl-PL" sz="5400" b="1" dirty="0"/>
            </a:br>
            <a:br>
              <a:rPr lang="pl-PL" sz="5400" b="1" dirty="0"/>
            </a:br>
            <a:r>
              <a:rPr lang="pl-PL" sz="5400" b="1" dirty="0"/>
              <a:t>Dziękuję za uwagę !</a:t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BE2A9E3-6BED-471F-A336-903E501C44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875" r="11875"/>
          <a:stretch/>
        </p:blipFill>
        <p:spPr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FF3338F-33B7-4B7B-B727-8248F2432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algn="ctr"/>
            <a:endParaRPr lang="pl-PL" dirty="0"/>
          </a:p>
          <a:p>
            <a:pPr algn="ctr"/>
            <a:endParaRPr lang="pl-PL" sz="5400" dirty="0"/>
          </a:p>
          <a:p>
            <a:pPr algn="ctr"/>
            <a:endParaRPr lang="pl-PL" sz="2400" b="1" dirty="0"/>
          </a:p>
          <a:p>
            <a:pPr algn="ctr"/>
            <a:endParaRPr lang="pl-PL" sz="2400" b="1" dirty="0"/>
          </a:p>
          <a:p>
            <a:pPr algn="ctr"/>
            <a:r>
              <a:rPr lang="pl-PL" sz="2400" b="1" dirty="0"/>
              <a:t>Wiesława Surdyk-</a:t>
            </a:r>
            <a:r>
              <a:rPr lang="pl-PL" sz="2400" b="1" dirty="0" err="1"/>
              <a:t>Fertsch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7270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AC3956-CA3C-491F-B94E-229C2BFE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TRUDNY POWRÓT DO SZKOŁY ?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85A0760-124E-425E-A0FB-A2B3AB00B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26947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789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B3BF61-FDE2-4CE5-8D73-27ADCC5E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l-PL" sz="4100"/>
              <a:t>POROZMAWIAJMY O WIĘZIACH W NASZEJ GRUPIE </a:t>
            </a:r>
          </a:p>
        </p:txBody>
      </p:sp>
      <p:pic>
        <p:nvPicPr>
          <p:cNvPr id="5" name="Picture 4" descr="Duża grupa skoczków spadochronowych w powietrzu">
            <a:extLst>
              <a:ext uri="{FF2B5EF4-FFF2-40B4-BE49-F238E27FC236}">
                <a16:creationId xmlns:a16="http://schemas.microsoft.com/office/drawing/2014/main" id="{D0B1122B-6C90-4544-93AC-1A20612C1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29" r="1976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ACD04C-6154-4D4C-9236-102DCF35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pl-PL" sz="2000" dirty="0"/>
              <a:t>Czy mam nadal przyjaciół ?</a:t>
            </a:r>
          </a:p>
          <a:p>
            <a:r>
              <a:rPr lang="pl-PL" sz="2000" dirty="0"/>
              <a:t>Czy mój zespół klasowy potrzebuje integracji ?</a:t>
            </a:r>
          </a:p>
          <a:p>
            <a:r>
              <a:rPr lang="pl-PL" sz="2000" dirty="0"/>
              <a:t>Czy mam grono koleżanek i kolegów , a może odczuwam samotność?</a:t>
            </a:r>
          </a:p>
          <a:p>
            <a:r>
              <a:rPr lang="pl-PL" sz="2000" dirty="0"/>
              <a:t>Kto może mi pomóc ?</a:t>
            </a:r>
          </a:p>
          <a:p>
            <a:r>
              <a:rPr lang="pl-PL" sz="2000" dirty="0"/>
              <a:t>Kogo przestałem lubić ?</a:t>
            </a:r>
          </a:p>
          <a:p>
            <a:r>
              <a:rPr lang="pl-PL" sz="2000" dirty="0"/>
              <a:t>Kogo się boję ? </a:t>
            </a:r>
          </a:p>
          <a:p>
            <a:r>
              <a:rPr lang="pl-PL" sz="2000" dirty="0"/>
              <a:t>Czego nie akceptuję w zachowaniu moich kolegów i koleżanek?</a:t>
            </a:r>
          </a:p>
        </p:txBody>
      </p:sp>
    </p:spTree>
    <p:extLst>
      <p:ext uri="{BB962C8B-B14F-4D97-AF65-F5344CB8AC3E}">
        <p14:creationId xmlns:p14="http://schemas.microsoft.com/office/powerpoint/2010/main" val="213689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20122B-FD35-4511-88C9-B9F5B74C3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CZY WARTO SIĘ UCZYĆ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3F668-C660-472E-AC31-287906414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pl-PL" sz="2000" dirty="0"/>
              <a:t>Dlaczego teraz mam gorsze oceny ?</a:t>
            </a:r>
          </a:p>
          <a:p>
            <a:r>
              <a:rPr lang="pl-PL" sz="2000" dirty="0"/>
              <a:t>Co robię nie tak ?</a:t>
            </a:r>
          </a:p>
          <a:p>
            <a:r>
              <a:rPr lang="pl-PL" sz="2000" dirty="0"/>
              <a:t>Dlaczego nie mogę usiedzieć spokojnie na lekcjach ?</a:t>
            </a:r>
          </a:p>
          <a:p>
            <a:r>
              <a:rPr lang="pl-PL" sz="2000" dirty="0"/>
              <a:t>Za czym tęsknię ?</a:t>
            </a:r>
          </a:p>
          <a:p>
            <a:r>
              <a:rPr lang="pl-PL" sz="2000" dirty="0"/>
              <a:t>Czego się boję ?</a:t>
            </a:r>
          </a:p>
          <a:p>
            <a:r>
              <a:rPr lang="pl-PL" sz="2000" dirty="0"/>
              <a:t>Czego nie lubię w szkole?</a:t>
            </a:r>
          </a:p>
          <a:p>
            <a:r>
              <a:rPr lang="pl-PL" sz="2000" dirty="0"/>
              <a:t>Kto może mi pomóc?</a:t>
            </a:r>
          </a:p>
          <a:p>
            <a:r>
              <a:rPr lang="pl-PL" sz="2000" dirty="0"/>
              <a:t>Jak skutecznie motywować dziecko do nauki?</a:t>
            </a:r>
          </a:p>
        </p:txBody>
      </p:sp>
      <p:pic>
        <p:nvPicPr>
          <p:cNvPr id="5" name="Picture 4" descr="Wiele znaków zapytania na czarnym tle">
            <a:extLst>
              <a:ext uri="{FF2B5EF4-FFF2-40B4-BE49-F238E27FC236}">
                <a16:creationId xmlns:a16="http://schemas.microsoft.com/office/drawing/2014/main" id="{1AE65289-E5A8-4FED-9989-7F5D5B00E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2" r="2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720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Czynniki wpływające na  rozwój motywacji</a:t>
            </a:r>
            <a:endParaRPr lang="pl-PL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6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ZDANIEM NAUCZYCIELI :</a:t>
            </a:r>
          </a:p>
          <a:p>
            <a:pPr eaLnBrk="1" hangingPunct="1">
              <a:defRPr/>
            </a:pPr>
            <a:r>
              <a:rPr lang="pl-PL"/>
              <a:t>- sprawiedliwe ocenianie</a:t>
            </a:r>
          </a:p>
          <a:p>
            <a:pPr eaLnBrk="1" hangingPunct="1">
              <a:defRPr/>
            </a:pPr>
            <a:r>
              <a:rPr lang="pl-PL"/>
              <a:t>- osobowość nauczyciela</a:t>
            </a:r>
          </a:p>
          <a:p>
            <a:pPr eaLnBrk="1" hangingPunct="1">
              <a:defRPr/>
            </a:pPr>
            <a:r>
              <a:rPr lang="pl-PL"/>
              <a:t>- atmosfera w klasie</a:t>
            </a:r>
          </a:p>
          <a:p>
            <a:pPr eaLnBrk="1" hangingPunct="1">
              <a:defRPr/>
            </a:pPr>
            <a:r>
              <a:rPr lang="pl-PL"/>
              <a:t>- warunki rodzinne</a:t>
            </a:r>
          </a:p>
          <a:p>
            <a:pPr eaLnBrk="1" hangingPunct="1">
              <a:defRPr/>
            </a:pPr>
            <a:r>
              <a:rPr lang="pl-PL"/>
              <a:t>- system nagród i kar</a:t>
            </a:r>
          </a:p>
          <a:p>
            <a:pPr eaLnBrk="1" hangingPunct="1">
              <a:defRPr/>
            </a:pPr>
            <a:r>
              <a:rPr lang="pl-PL"/>
              <a:t>- jasne zasady</a:t>
            </a:r>
          </a:p>
          <a:p>
            <a:pPr eaLnBrk="1" hangingPunct="1">
              <a:defRPr/>
            </a:pPr>
            <a:endParaRPr lang="pl-PL"/>
          </a:p>
        </p:txBody>
      </p:sp>
      <p:pic>
        <p:nvPicPr>
          <p:cNvPr id="19460" name="Picture 4" descr="irf4bgg0go8kwockw8o84cc4ow0"/>
          <p:cNvPicPr>
            <a:picLocks noChangeAspect="1" noChangeArrowheads="1"/>
          </p:cNvPicPr>
          <p:nvPr/>
        </p:nvPicPr>
        <p:blipFill rotWithShape="1">
          <a:blip r:embed="rId2" cstate="print"/>
          <a:srcRect l="8525" r="10276" b="2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787B7A2-7C96-4A34-885B-C2008F3B91AF}" type="slidenum">
              <a:rPr lang="pl-PL"/>
              <a:pPr>
                <a:spcAft>
                  <a:spcPts val="600"/>
                </a:spcAft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Korzyści z motywowania uczniów</a:t>
            </a:r>
            <a:endParaRPr lang="pl-PL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0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ZDANIEM NAUCZYCIELI :</a:t>
            </a:r>
          </a:p>
          <a:p>
            <a:pPr eaLnBrk="1" hangingPunct="1">
              <a:defRPr/>
            </a:pPr>
            <a:r>
              <a:rPr lang="pl-PL"/>
              <a:t>- dobre wyniki nauczania</a:t>
            </a:r>
          </a:p>
          <a:p>
            <a:pPr eaLnBrk="1" hangingPunct="1">
              <a:defRPr/>
            </a:pPr>
            <a:r>
              <a:rPr lang="pl-PL"/>
              <a:t>- dobra atmosfera na lekcji</a:t>
            </a:r>
          </a:p>
          <a:p>
            <a:pPr eaLnBrk="1" hangingPunct="1">
              <a:defRPr/>
            </a:pPr>
            <a:r>
              <a:rPr lang="pl-PL"/>
              <a:t>- wysoka aktywność „naukowa” ( poznawcza)</a:t>
            </a:r>
          </a:p>
          <a:p>
            <a:pPr eaLnBrk="1" hangingPunct="1">
              <a:defRPr/>
            </a:pPr>
            <a:r>
              <a:rPr lang="pl-PL"/>
              <a:t>podczas zajęć</a:t>
            </a:r>
          </a:p>
        </p:txBody>
      </p:sp>
      <p:pic>
        <p:nvPicPr>
          <p:cNvPr id="4098" name="Picture 2" descr="Szkoła Podstawowa nr 4 im. prof. W.Szafera w Ełku">
            <a:extLst>
              <a:ext uri="{FF2B5EF4-FFF2-40B4-BE49-F238E27FC236}">
                <a16:creationId xmlns:a16="http://schemas.microsoft.com/office/drawing/2014/main" id="{82622586-779A-496D-8420-804ED02292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r="-1" b="-1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2AD3833-20B6-43CD-B44A-DCC05FBF5713}" type="slidenum">
              <a:rPr lang="pl-PL"/>
              <a:pPr>
                <a:spcAft>
                  <a:spcPts val="600"/>
                </a:spcAft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Czynniki wpływające na  rozwój motywacji</a:t>
            </a:r>
            <a:endParaRPr lang="pl-PL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4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l-PL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ZDANIEM RODZICÓW :</a:t>
            </a:r>
          </a:p>
          <a:p>
            <a:pPr eaLnBrk="1" hangingPunct="1">
              <a:defRPr/>
            </a:pPr>
            <a:r>
              <a:rPr lang="pl-PL"/>
              <a:t>- pochwała, sprawiedliwe ocenianie, jasne       zasady, konsekwencja, zrozumienie, </a:t>
            </a:r>
          </a:p>
          <a:p>
            <a:pPr eaLnBrk="1" hangingPunct="1">
              <a:defRPr/>
            </a:pPr>
            <a:r>
              <a:rPr lang="pl-PL"/>
              <a:t>- kompetentny nauczyciel</a:t>
            </a:r>
          </a:p>
          <a:p>
            <a:pPr eaLnBrk="1" hangingPunct="1">
              <a:defRPr/>
            </a:pPr>
            <a:r>
              <a:rPr lang="pl-PL"/>
              <a:t>- ciekawe prowadzenie zajęć</a:t>
            </a:r>
          </a:p>
          <a:p>
            <a:pPr eaLnBrk="1" hangingPunct="1">
              <a:defRPr/>
            </a:pPr>
            <a:r>
              <a:rPr lang="pl-PL"/>
              <a:t>- schludny wygląd nauczyciela</a:t>
            </a:r>
          </a:p>
          <a:p>
            <a:pPr eaLnBrk="1" hangingPunct="1">
              <a:defRPr/>
            </a:pPr>
            <a:r>
              <a:rPr lang="pl-PL"/>
              <a:t>- odpowiednie wyposażenie szkoły</a:t>
            </a:r>
          </a:p>
        </p:txBody>
      </p:sp>
      <p:pic>
        <p:nvPicPr>
          <p:cNvPr id="21508" name="Picture 4" descr="MOI_RODZICE_ZM"/>
          <p:cNvPicPr>
            <a:picLocks noChangeAspect="1" noChangeArrowheads="1"/>
          </p:cNvPicPr>
          <p:nvPr/>
        </p:nvPicPr>
        <p:blipFill rotWithShape="1">
          <a:blip r:embed="rId2" cstate="print"/>
          <a:srcRect r="746" b="-3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1E4E24F-B7E8-4E1C-9BBB-ADE71FE2F435}" type="slidenum">
              <a:rPr lang="pl-PL"/>
              <a:pPr>
                <a:spcAft>
                  <a:spcPts val="600"/>
                </a:spcAft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Korzyści z motywowania uczniów</a:t>
            </a:r>
            <a:endParaRPr lang="pl-PL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8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l-PL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ZDANIEM RODZICÓW :</a:t>
            </a:r>
          </a:p>
          <a:p>
            <a:pPr eaLnBrk="1" hangingPunct="1">
              <a:defRPr/>
            </a:pPr>
            <a:r>
              <a:rPr lang="pl-PL"/>
              <a:t>- dzieci chętnie chodzą do szkoły,</a:t>
            </a:r>
          </a:p>
          <a:p>
            <a:pPr eaLnBrk="1" hangingPunct="1">
              <a:defRPr/>
            </a:pPr>
            <a:r>
              <a:rPr lang="pl-PL"/>
              <a:t>- angażują się w życie szkoły</a:t>
            </a:r>
          </a:p>
          <a:p>
            <a:pPr eaLnBrk="1" hangingPunct="1">
              <a:defRPr/>
            </a:pPr>
            <a:r>
              <a:rPr lang="pl-PL"/>
              <a:t>- uczą się lepiej</a:t>
            </a:r>
          </a:p>
          <a:p>
            <a:pPr eaLnBrk="1" hangingPunct="1">
              <a:defRPr/>
            </a:pPr>
            <a:r>
              <a:rPr lang="pl-PL"/>
              <a:t>-  mają poczucie bezpieczeństwa</a:t>
            </a:r>
          </a:p>
        </p:txBody>
      </p:sp>
      <p:pic>
        <p:nvPicPr>
          <p:cNvPr id="1026" name="Picture 2" descr="Dziecko, Dziewczynka, Młody, Kaukaski">
            <a:extLst>
              <a:ext uri="{FF2B5EF4-FFF2-40B4-BE49-F238E27FC236}">
                <a16:creationId xmlns:a16="http://schemas.microsoft.com/office/drawing/2014/main" id="{5270902F-7B11-4ECD-B3FB-A124D7AF91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r="15667" b="-1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DD5FB0A-69ED-42F0-96C6-6C8DD5A66B26}" type="slidenum">
              <a:rPr lang="pl-PL"/>
              <a:pPr>
                <a:spcAft>
                  <a:spcPts val="600"/>
                </a:spcAft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1613</Words>
  <Application>Microsoft Office PowerPoint</Application>
  <PresentationFormat>Panoramiczny</PresentationFormat>
  <Paragraphs>192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Baskerville Old Face</vt:lpstr>
      <vt:lpstr>Calibri</vt:lpstr>
      <vt:lpstr>Calibri Light</vt:lpstr>
      <vt:lpstr>Motyw pakietu Office</vt:lpstr>
      <vt:lpstr>1_Motyw pakietu Office</vt:lpstr>
      <vt:lpstr>Zapewnienie wsparcia dla dziecka w sytuacji kryzysowej: depresja, trudny powrót do szkoły po pandemii więzi emocjonalne, grupowe, motywacja do nauki.</vt:lpstr>
      <vt:lpstr>Problemy do omówienia :</vt:lpstr>
      <vt:lpstr>TRUDNY POWRÓT DO SZKOŁY ?</vt:lpstr>
      <vt:lpstr>POROZMAWIAJMY O WIĘZIACH W NASZEJ GRUPIE </vt:lpstr>
      <vt:lpstr>CZY WARTO SIĘ UCZYĆ ?</vt:lpstr>
      <vt:lpstr>Czynniki wpływające na  rozwój motywacji</vt:lpstr>
      <vt:lpstr>Korzyści z motywowania uczniów</vt:lpstr>
      <vt:lpstr>Czynniki wpływające na  rozwój motywacji</vt:lpstr>
      <vt:lpstr>Korzyści z motywowania uczniów</vt:lpstr>
      <vt:lpstr>Czynniki wpływające na  rozwój motywacji</vt:lpstr>
      <vt:lpstr>Korzyści z motywowania uczniów</vt:lpstr>
      <vt:lpstr>Czynniki wpływające na  rozwój motywacji</vt:lpstr>
      <vt:lpstr>Korzyści z motywowania uczniów</vt:lpstr>
      <vt:lpstr>Co nas powinno niepokoić ?</vt:lpstr>
      <vt:lpstr>Przyczyny agresji </vt:lpstr>
      <vt:lpstr>Przyczyny agresji </vt:lpstr>
      <vt:lpstr>Przyczyny agresji jako reakcji na frustrację </vt:lpstr>
      <vt:lpstr> Jak utrzymać dyscyplinę w klasie?”  </vt:lpstr>
      <vt:lpstr>Po pierwsze: granice</vt:lpstr>
      <vt:lpstr>Po drugie: komunikacja bez przemocy</vt:lpstr>
      <vt:lpstr>Po trzecie: relacje</vt:lpstr>
      <vt:lpstr>Rodzicu !  W rozmowie  z dzieckiem </vt:lpstr>
      <vt:lpstr>Prośba dziecka </vt:lpstr>
      <vt:lpstr>Prośba dziecka </vt:lpstr>
      <vt:lpstr>Prośba dziecka </vt:lpstr>
      <vt:lpstr>Prośba dziecka </vt:lpstr>
      <vt:lpstr>Prośba dziecka :</vt:lpstr>
      <vt:lpstr>Skuteczna motywacja kluczem do sukcesu</vt:lpstr>
      <vt:lpstr>    Dziękuję za uwagę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z rodzicami uczniów klas VII</dc:title>
  <dc:creator>Użytkownik</dc:creator>
  <cp:lastModifiedBy>Wiesława Surdyk-Fertsch</cp:lastModifiedBy>
  <cp:revision>4</cp:revision>
  <dcterms:created xsi:type="dcterms:W3CDTF">2021-09-07T12:49:13Z</dcterms:created>
  <dcterms:modified xsi:type="dcterms:W3CDTF">2021-10-19T21:53:36Z</dcterms:modified>
</cp:coreProperties>
</file>